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5" r:id="rId3"/>
    <p:sldMasterId id="2147483687" r:id="rId4"/>
    <p:sldMasterId id="2147483689" r:id="rId5"/>
    <p:sldMasterId id="2147483691" r:id="rId6"/>
    <p:sldMasterId id="2147483709" r:id="rId7"/>
    <p:sldMasterId id="2147483721" r:id="rId8"/>
    <p:sldMasterId id="2147483733" r:id="rId9"/>
    <p:sldMasterId id="2147483745" r:id="rId10"/>
  </p:sldMasterIdLst>
  <p:notesMasterIdLst>
    <p:notesMasterId r:id="rId51"/>
  </p:notesMasterIdLst>
  <p:sldIdLst>
    <p:sldId id="273" r:id="rId11"/>
    <p:sldId id="289" r:id="rId12"/>
    <p:sldId id="290" r:id="rId13"/>
    <p:sldId id="291" r:id="rId14"/>
    <p:sldId id="292" r:id="rId15"/>
    <p:sldId id="293" r:id="rId16"/>
    <p:sldId id="295" r:id="rId17"/>
    <p:sldId id="288" r:id="rId18"/>
    <p:sldId id="287" r:id="rId19"/>
    <p:sldId id="305" r:id="rId20"/>
    <p:sldId id="335" r:id="rId21"/>
    <p:sldId id="334" r:id="rId22"/>
    <p:sldId id="307" r:id="rId23"/>
    <p:sldId id="336" r:id="rId24"/>
    <p:sldId id="310" r:id="rId25"/>
    <p:sldId id="338" r:id="rId26"/>
    <p:sldId id="337" r:id="rId27"/>
    <p:sldId id="311" r:id="rId28"/>
    <p:sldId id="312" r:id="rId29"/>
    <p:sldId id="339" r:id="rId30"/>
    <p:sldId id="316" r:id="rId31"/>
    <p:sldId id="346" r:id="rId32"/>
    <p:sldId id="345" r:id="rId33"/>
    <p:sldId id="342" r:id="rId34"/>
    <p:sldId id="344" r:id="rId35"/>
    <p:sldId id="320" r:id="rId36"/>
    <p:sldId id="347" r:id="rId37"/>
    <p:sldId id="322" r:id="rId38"/>
    <p:sldId id="323" r:id="rId39"/>
    <p:sldId id="325" r:id="rId40"/>
    <p:sldId id="348" r:id="rId41"/>
    <p:sldId id="329" r:id="rId42"/>
    <p:sldId id="331" r:id="rId43"/>
    <p:sldId id="349" r:id="rId44"/>
    <p:sldId id="350" r:id="rId45"/>
    <p:sldId id="351" r:id="rId46"/>
    <p:sldId id="277" r:id="rId47"/>
    <p:sldId id="352" r:id="rId48"/>
    <p:sldId id="353" r:id="rId49"/>
    <p:sldId id="306" r:id="rId50"/>
  </p:sldIdLst>
  <p:sldSz cx="12192000" cy="6858000"/>
  <p:notesSz cx="6858000" cy="9144000"/>
  <p:embeddedFontLst>
    <p:embeddedFont>
      <p:font typeface="Tahoma" pitchFamily="34" charset="0"/>
      <p:regular r:id="rId52"/>
      <p:bold r:id="rId53"/>
    </p:embeddedFont>
    <p:embeddedFont>
      <p:font typeface="Arial Black" pitchFamily="34" charset="0"/>
      <p:bold r:id="rId54"/>
    </p:embeddedFont>
    <p:embeddedFont>
      <p:font typeface="Calibri Light" pitchFamily="34" charset="0"/>
      <p:regular r:id="rId55"/>
      <p:italic r:id="rId56"/>
    </p:embeddedFont>
    <p:embeddedFont>
      <p:font typeface="Calibri" pitchFamily="34" charset="0"/>
      <p:regular r:id="rId57"/>
      <p:bold r:id="rId58"/>
      <p:italic r:id="rId59"/>
      <p:boldItalic r:id="rId60"/>
    </p:embeddedFont>
    <p:embeddedFont>
      <p:font typeface="Wingdings 3" pitchFamily="18" charset="2"/>
      <p:regular r:id="rId61"/>
    </p:embeddedFont>
    <p:embeddedFont>
      <p:font typeface="Algerian" pitchFamily="82" charset="0"/>
      <p:regular r:id="rId62"/>
    </p:embeddedFont>
    <p:embeddedFont>
      <p:font typeface="Garamond" pitchFamily="18" charset="0"/>
      <p:regular r:id="rId63"/>
      <p:bold r:id="rId64"/>
      <p: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p:scale>
          <a:sx n="60" d="100"/>
          <a:sy n="60" d="100"/>
        </p:scale>
        <p:origin x="-456"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font" Target="fonts/font8.fntdata"/><Relationship Id="rId6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font" Target="fonts/font3.fntdata"/><Relationship Id="rId62" Type="http://schemas.openxmlformats.org/officeDocument/2006/relationships/font" Target="fonts/font11.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BC002-0382-487A-90E4-FEAB1786F5EC}" type="datetimeFigureOut">
              <a:rPr lang="en-US" smtClean="0"/>
              <a:t>16/4/2021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5F01E-CC48-4332-A53E-CD5B5EBD5BCB}" type="slidenum">
              <a:rPr lang="en-US" smtClean="0"/>
              <a:t>‹#›</a:t>
            </a:fld>
            <a:endParaRPr lang="en-US"/>
          </a:p>
        </p:txBody>
      </p:sp>
    </p:spTree>
    <p:extLst>
      <p:ext uri="{BB962C8B-B14F-4D97-AF65-F5344CB8AC3E}">
        <p14:creationId xmlns:p14="http://schemas.microsoft.com/office/powerpoint/2010/main" val="155333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31286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376001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51938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43521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92773A-1A3F-4A5F-AA2A-06D1B12C37DC}"/>
              </a:ext>
            </a:extLst>
          </p:cNvPr>
          <p:cNvSpPr>
            <a:spLocks noGrp="1"/>
          </p:cNvSpPr>
          <p:nvPr>
            <p:ph type="dt" sz="half" idx="10"/>
          </p:nvPr>
        </p:nvSpPr>
        <p:spPr/>
        <p:txBody>
          <a:bodyPr/>
          <a:lstStyle/>
          <a:p>
            <a:fld id="{570635D2-1FD4-42FB-A3A0-B9DFEF7C7F90}" type="datetimeFigureOut">
              <a:rPr lang="en-US" smtClean="0"/>
              <a:t>16/4/2021</a:t>
            </a:fld>
            <a:endParaRPr lang="en-US"/>
          </a:p>
        </p:txBody>
      </p:sp>
      <p:sp>
        <p:nvSpPr>
          <p:cNvPr id="5" name="Footer Placeholder 4">
            <a:extLst>
              <a:ext uri="{FF2B5EF4-FFF2-40B4-BE49-F238E27FC236}">
                <a16:creationId xmlns:a16="http://schemas.microsoft.com/office/drawing/2014/main" xmlns=""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4975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F352F8-7752-4F82-A9E7-CFD79C283902}"/>
              </a:ext>
            </a:extLst>
          </p:cNvPr>
          <p:cNvSpPr>
            <a:spLocks noGrp="1"/>
          </p:cNvSpPr>
          <p:nvPr>
            <p:ph type="dt" sz="half" idx="10"/>
          </p:nvPr>
        </p:nvSpPr>
        <p:spPr/>
        <p:txBody>
          <a:bodyPr/>
          <a:lstStyle/>
          <a:p>
            <a:fld id="{570635D2-1FD4-42FB-A3A0-B9DFEF7C7F90}" type="datetimeFigureOut">
              <a:rPr lang="en-US" smtClean="0"/>
              <a:t>16/4/2021</a:t>
            </a:fld>
            <a:endParaRPr lang="en-US"/>
          </a:p>
        </p:txBody>
      </p:sp>
      <p:sp>
        <p:nvSpPr>
          <p:cNvPr id="5" name="Footer Placeholder 4">
            <a:extLst>
              <a:ext uri="{FF2B5EF4-FFF2-40B4-BE49-F238E27FC236}">
                <a16:creationId xmlns:a16="http://schemas.microsoft.com/office/drawing/2014/main" xmlns=""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05821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D7811F-727A-422A-856F-45B85A048CD4}"/>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01C796-B81D-43EE-896E-3EB59839F3DB}"/>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EC6540-BD2C-4455-B4D8-7063E6928B92}"/>
              </a:ext>
            </a:extLst>
          </p:cNvPr>
          <p:cNvSpPr>
            <a:spLocks noGrp="1"/>
          </p:cNvSpPr>
          <p:nvPr>
            <p:ph type="dt" sz="half" idx="10"/>
          </p:nvPr>
        </p:nvSpPr>
        <p:spPr/>
        <p:txBody>
          <a:bodyPr/>
          <a:lstStyle/>
          <a:p>
            <a:fld id="{570635D2-1FD4-42FB-A3A0-B9DFEF7C7F90}" type="datetimeFigureOut">
              <a:rPr lang="en-US" smtClean="0"/>
              <a:t>16/4/2021</a:t>
            </a:fld>
            <a:endParaRPr lang="en-US"/>
          </a:p>
        </p:txBody>
      </p:sp>
      <p:sp>
        <p:nvSpPr>
          <p:cNvPr id="5" name="Footer Placeholder 4">
            <a:extLst>
              <a:ext uri="{FF2B5EF4-FFF2-40B4-BE49-F238E27FC236}">
                <a16:creationId xmlns:a16="http://schemas.microsoft.com/office/drawing/2014/main" xmlns=""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5196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303"/>
          <p:cNvSpPr>
            <a:spLocks/>
          </p:cNvSpPr>
          <p:nvPr/>
        </p:nvSpPr>
        <p:spPr bwMode="gray">
          <a:xfrm>
            <a:off x="0" y="4038600"/>
            <a:ext cx="11694584"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5" name="Freeform 298"/>
          <p:cNvSpPr>
            <a:spLocks/>
          </p:cNvSpPr>
          <p:nvPr/>
        </p:nvSpPr>
        <p:spPr bwMode="gray">
          <a:xfrm>
            <a:off x="1" y="-9525"/>
            <a:ext cx="1593851"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6" name="Freeform 300"/>
          <p:cNvSpPr>
            <a:spLocks/>
          </p:cNvSpPr>
          <p:nvPr/>
        </p:nvSpPr>
        <p:spPr bwMode="ltGray">
          <a:xfrm>
            <a:off x="3" y="804888"/>
            <a:ext cx="1714500"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7" name="Freeform 301"/>
          <p:cNvSpPr>
            <a:spLocks/>
          </p:cNvSpPr>
          <p:nvPr/>
        </p:nvSpPr>
        <p:spPr bwMode="gray">
          <a:xfrm>
            <a:off x="10033000" y="4033863"/>
            <a:ext cx="215900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8" name="Freeform 302"/>
          <p:cNvSpPr>
            <a:spLocks/>
          </p:cNvSpPr>
          <p:nvPr/>
        </p:nvSpPr>
        <p:spPr bwMode="gray">
          <a:xfrm>
            <a:off x="11283968" y="6000750"/>
            <a:ext cx="908049"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9" name="Text Box 14"/>
          <p:cNvSpPr txBox="1">
            <a:spLocks noChangeArrowheads="1"/>
          </p:cNvSpPr>
          <p:nvPr/>
        </p:nvSpPr>
        <p:spPr bwMode="gray">
          <a:xfrm>
            <a:off x="10642600" y="6407150"/>
            <a:ext cx="1422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100" b="0" i="1" smtClean="0">
                <a:solidFill>
                  <a:srgbClr val="D7181F"/>
                </a:solidFill>
                <a:latin typeface="Arial Black" pitchFamily="34" charset="0"/>
              </a:rPr>
              <a:t>LOGO</a:t>
            </a:r>
          </a:p>
        </p:txBody>
      </p:sp>
      <p:sp>
        <p:nvSpPr>
          <p:cNvPr id="10" name="Rectangle 304" descr="01"/>
          <p:cNvSpPr>
            <a:spLocks noChangeArrowheads="1"/>
          </p:cNvSpPr>
          <p:nvPr/>
        </p:nvSpPr>
        <p:spPr bwMode="gray">
          <a:xfrm>
            <a:off x="17" y="1801813"/>
            <a:ext cx="3867151"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11" name="Rectangle 305"/>
          <p:cNvSpPr>
            <a:spLocks noChangeArrowheads="1"/>
          </p:cNvSpPr>
          <p:nvPr/>
        </p:nvSpPr>
        <p:spPr bwMode="gray">
          <a:xfrm>
            <a:off x="3860800" y="1797075"/>
            <a:ext cx="8348133"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2" y="4143375"/>
            <a:ext cx="2984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p:cNvSpPr>
            <a:spLocks/>
          </p:cNvSpPr>
          <p:nvPr/>
        </p:nvSpPr>
        <p:spPr bwMode="gray">
          <a:xfrm>
            <a:off x="1331401" y="-9525"/>
            <a:ext cx="1873249"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75" name="Rectangle 3"/>
          <p:cNvSpPr>
            <a:spLocks noGrp="1" noChangeArrowheads="1"/>
          </p:cNvSpPr>
          <p:nvPr>
            <p:ph type="subTitle" idx="1"/>
          </p:nvPr>
        </p:nvSpPr>
        <p:spPr bwMode="gray">
          <a:xfrm>
            <a:off x="2641600" y="6172200"/>
            <a:ext cx="61976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itchFamily="2" charset="2"/>
              <a:buNone/>
              <a:defRPr sz="2000">
                <a:solidFill>
                  <a:srgbClr val="000000"/>
                </a:solidFill>
              </a:defRPr>
            </a:lvl1pPr>
          </a:lstStyle>
          <a:p>
            <a:pPr lvl="0"/>
            <a:r>
              <a:rPr lang="en-US" noProof="0" smtClean="0"/>
              <a:t>Click to edit Master subtitle style</a:t>
            </a:r>
          </a:p>
        </p:txBody>
      </p:sp>
      <p:sp>
        <p:nvSpPr>
          <p:cNvPr id="3074" name="Rectangle 2"/>
          <p:cNvSpPr>
            <a:spLocks noGrp="1" noChangeArrowheads="1"/>
          </p:cNvSpPr>
          <p:nvPr>
            <p:ph type="ctrTitle"/>
          </p:nvPr>
        </p:nvSpPr>
        <p:spPr>
          <a:xfrm>
            <a:off x="1727200" y="10668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3600" b="1"/>
            </a:lvl1pPr>
          </a:lstStyle>
          <a:p>
            <a:pPr lvl="0"/>
            <a:r>
              <a:rPr lang="en-US" noProof="0" smtClean="0"/>
              <a:t>Click to edit Master title style</a:t>
            </a:r>
          </a:p>
        </p:txBody>
      </p:sp>
      <p:sp>
        <p:nvSpPr>
          <p:cNvPr id="14" name="Rectangle 6"/>
          <p:cNvSpPr>
            <a:spLocks noGrp="1" noChangeArrowheads="1"/>
          </p:cNvSpPr>
          <p:nvPr>
            <p:ph type="sldNum" sz="quarter" idx="10"/>
          </p:nvPr>
        </p:nvSpPr>
        <p:spPr>
          <a:xfrm>
            <a:off x="6299200" y="6553225"/>
            <a:ext cx="508000" cy="244475"/>
          </a:xfrm>
        </p:spPr>
        <p:txBody>
          <a:bodyPr/>
          <a:lstStyle>
            <a:lvl1pPr eaLnBrk="0" hangingPunct="0">
              <a:defRPr sz="1200" b="1">
                <a:solidFill>
                  <a:srgbClr val="000000"/>
                </a:solidFill>
                <a:latin typeface="Arial" pitchFamily="34" charset="0"/>
                <a:cs typeface="Arial" pitchFamily="34" charset="0"/>
              </a:defRPr>
            </a:lvl1pPr>
          </a:lstStyle>
          <a:p>
            <a:pPr>
              <a:defRPr/>
            </a:pPr>
            <a:fld id="{E15204DF-D78A-4216-93D3-6DE7F524B4AD}" type="slidenum">
              <a:rPr lang="en-US"/>
              <a:pPr>
                <a:defRPr/>
              </a:pPr>
              <a:t>‹#›</a:t>
            </a:fld>
            <a:endParaRPr lang="en-US"/>
          </a:p>
        </p:txBody>
      </p:sp>
      <p:sp>
        <p:nvSpPr>
          <p:cNvPr id="15" name="Rectangle 5"/>
          <p:cNvSpPr>
            <a:spLocks noGrp="1" noChangeArrowheads="1"/>
          </p:cNvSpPr>
          <p:nvPr>
            <p:ph type="ftr" sz="quarter" idx="11"/>
          </p:nvPr>
        </p:nvSpPr>
        <p:spPr>
          <a:xfrm>
            <a:off x="203200" y="6537350"/>
            <a:ext cx="2844800" cy="244475"/>
          </a:xfrm>
        </p:spPr>
        <p:txBody>
          <a:bodyPr/>
          <a:lstStyle>
            <a:lvl1pPr eaLnBrk="0" hangingPunct="0">
              <a:defRPr sz="2100" b="0" i="1">
                <a:solidFill>
                  <a:srgbClr val="000000"/>
                </a:solidFill>
                <a:latin typeface="Arial Black"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6080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12D3DAC8-1944-43A9-80EF-A43823D8B587}"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2491753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C6F4771-CFBC-4A3F-A272-B6D16AC748E1}"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3284725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52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53BAC76-BB8A-43C8-96A8-70E50808FE53}"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7494774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8" name="Slide Number Placeholder 7"/>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769B625C-ACA1-484A-8C0F-B7084218A657}" type="slidenum">
              <a:rPr lang="en-US"/>
              <a:pPr>
                <a:defRPr/>
              </a:pPr>
              <a:t>‹#›</a:t>
            </a:fld>
            <a:endParaRPr lang="en-US"/>
          </a:p>
        </p:txBody>
      </p:sp>
      <p:sp>
        <p:nvSpPr>
          <p:cNvPr id="9" name="Date Placeholder 8"/>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213415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4" name="Slide Number Placeholder 3"/>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3C95BD9B-D212-4305-B38A-BC67ED3C9CDB}" type="slidenum">
              <a:rPr lang="en-US"/>
              <a:pPr>
                <a:defRPr/>
              </a:pPr>
              <a:t>‹#›</a:t>
            </a:fld>
            <a:endParaRPr lang="en-US"/>
          </a:p>
        </p:txBody>
      </p:sp>
      <p:sp>
        <p:nvSpPr>
          <p:cNvPr id="5" name="Date Placeholder 4"/>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877081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3" name="Slide Number Placeholder 2"/>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2668D7D6-174B-4F9E-B2EA-C1F1E4B71BBD}" type="slidenum">
              <a:rPr lang="en-US"/>
              <a:pPr>
                <a:defRPr/>
              </a:pPr>
              <a:t>‹#›</a:t>
            </a:fld>
            <a:endParaRPr lang="en-US"/>
          </a:p>
        </p:txBody>
      </p:sp>
      <p:sp>
        <p:nvSpPr>
          <p:cNvPr id="4" name="Date Placeholder 3"/>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5763859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41FB593-4419-44B9-9B33-DBA30EC03C26}"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759933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97D520-3BDB-4985-8A7E-F62B683DE0D4}"/>
              </a:ext>
            </a:extLst>
          </p:cNvPr>
          <p:cNvSpPr>
            <a:spLocks noGrp="1"/>
          </p:cNvSpPr>
          <p:nvPr>
            <p:ph type="dt" sz="half" idx="10"/>
          </p:nvPr>
        </p:nvSpPr>
        <p:spPr/>
        <p:txBody>
          <a:bodyPr/>
          <a:lstStyle/>
          <a:p>
            <a:fld id="{570635D2-1FD4-42FB-A3A0-B9DFEF7C7F90}" type="datetimeFigureOut">
              <a:rPr lang="en-US" smtClean="0"/>
              <a:t>16/4/2021</a:t>
            </a:fld>
            <a:endParaRPr lang="en-US"/>
          </a:p>
        </p:txBody>
      </p:sp>
      <p:sp>
        <p:nvSpPr>
          <p:cNvPr id="5" name="Footer Placeholder 4">
            <a:extLst>
              <a:ext uri="{FF2B5EF4-FFF2-40B4-BE49-F238E27FC236}">
                <a16:creationId xmlns:a16="http://schemas.microsoft.com/office/drawing/2014/main" xmlns=""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619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8E60241B-B22F-4664-B6E0-1119B3CC3CAD}"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4151187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AE2930D-8945-4A6C-A9F9-02FB25DE7F65}"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6000603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64200" y="198438"/>
            <a:ext cx="6019800" cy="6202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98438"/>
            <a:ext cx="17856200" cy="6202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C98E7866-C1DB-495F-880D-1E4AE01A3CA4}"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8896894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52800" y="198438"/>
            <a:ext cx="83312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066800"/>
            <a:ext cx="11277600" cy="5334000"/>
          </a:xfrm>
        </p:spPr>
        <p:txBody>
          <a:bodyPr/>
          <a:lstStyle/>
          <a:p>
            <a:pPr lvl="0"/>
            <a:r>
              <a:rPr lang="en-US" noProof="0" smtClean="0"/>
              <a:t>Click icon to add table</a:t>
            </a:r>
            <a:endParaRPr lang="en-US" noProof="0"/>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0A982373-869E-4F4B-B305-FFB91511F70A}"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8353758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3"/>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3" name="Rectangle 5"/>
          <p:cNvSpPr>
            <a:spLocks noGrp="1" noChangeArrowheads="1"/>
          </p:cNvSpPr>
          <p:nvPr>
            <p:ph type="ftr" sz="quarter" idx="11"/>
          </p:nvPr>
        </p:nvSpPr>
        <p:spPr>
          <a:xfrm>
            <a:off x="4165600" y="6245233"/>
            <a:ext cx="3860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4" name="Rectangle 6"/>
          <p:cNvSpPr>
            <a:spLocks noGrp="1" noChangeArrowheads="1"/>
          </p:cNvSpPr>
          <p:nvPr>
            <p:ph type="sldNum" sz="quarter" idx="12"/>
          </p:nvPr>
        </p:nvSpPr>
        <p:spPr>
          <a:xfrm>
            <a:off x="8737600" y="6245233"/>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fld id="{D212395B-93B1-4EFB-857C-0A2880633600}" type="slidenum">
              <a:rPr lang="en-US"/>
              <a:pPr>
                <a:defRPr/>
              </a:pPr>
              <a:t>‹#›</a:t>
            </a:fld>
            <a:endParaRPr lang="en-US"/>
          </a:p>
        </p:txBody>
      </p:sp>
    </p:spTree>
    <p:extLst>
      <p:ext uri="{BB962C8B-B14F-4D97-AF65-F5344CB8AC3E}">
        <p14:creationId xmlns:p14="http://schemas.microsoft.com/office/powerpoint/2010/main" val="1964655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917" eaLnBrk="1" fontAlgn="auto" hangingPunct="1">
              <a:spcBef>
                <a:spcPts val="0"/>
              </a:spcBef>
              <a:spcAft>
                <a:spcPts val="0"/>
              </a:spcAft>
              <a:defRPr smtClean="0">
                <a:solidFill>
                  <a:prstClr val="black"/>
                </a:solidFill>
                <a:latin typeface="Calibri"/>
                <a:cs typeface="+mn-cs"/>
              </a:defRPr>
            </a:lvl1pPr>
          </a:lstStyle>
          <a:p>
            <a:pPr>
              <a:defRPr/>
            </a:pPr>
            <a:fld id="{19DA43E9-F5C3-452D-B493-43E81A57ECE9}" type="slidenum">
              <a:rPr lang="en-US"/>
              <a:pPr>
                <a:defRPr/>
              </a:pPr>
              <a:t>‹#›</a:t>
            </a:fld>
            <a:endParaRPr lang="en-US"/>
          </a:p>
        </p:txBody>
      </p:sp>
    </p:spTree>
    <p:extLst>
      <p:ext uri="{BB962C8B-B14F-4D97-AF65-F5344CB8AC3E}">
        <p14:creationId xmlns:p14="http://schemas.microsoft.com/office/powerpoint/2010/main" val="3162053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9"/>
            <a:ext cx="2844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239"/>
            <a:ext cx="3860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239"/>
            <a:ext cx="2844800" cy="476251"/>
          </a:xfrm>
          <a:prstGeom prst="rect">
            <a:avLst/>
          </a:prstGeom>
          <a:ln/>
        </p:spPr>
        <p:txBody>
          <a:bodyPr lIns="45694" tIns="22846" rIns="45694" bIns="22846"/>
          <a:lstStyle>
            <a:lvl1pPr>
              <a:defRPr/>
            </a:lvl1pPr>
          </a:lstStyle>
          <a:p>
            <a:pPr defTabSz="1088011"/>
            <a:fld id="{475E0F57-EEA1-4A8B-9311-4AD2064A14C0}" type="slidenum">
              <a:rPr lang="en-US" sz="2100" smtClean="0">
                <a:solidFill>
                  <a:prstClr val="black"/>
                </a:solidFill>
              </a:rPr>
              <a:pPr defTabSz="1088011"/>
              <a:t>‹#›</a:t>
            </a:fld>
            <a:endParaRPr lang="en-US" sz="2100">
              <a:solidFill>
                <a:prstClr val="black"/>
              </a:solidFill>
            </a:endParaRPr>
          </a:p>
        </p:txBody>
      </p:sp>
    </p:spTree>
    <p:extLst>
      <p:ext uri="{BB962C8B-B14F-4D97-AF65-F5344CB8AC3E}">
        <p14:creationId xmlns:p14="http://schemas.microsoft.com/office/powerpoint/2010/main" val="1915709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3"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9" y="1871133"/>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9"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42E22092-44BF-437E-9FEB-19CEE6190FAB}" type="datetimeFigureOut">
              <a:rPr lang="en-US" smtClean="0">
                <a:solidFill>
                  <a:prstClr val="black"/>
                </a:solidFill>
              </a:rPr>
              <a:pPr/>
              <a:t>16/4/2021</a:t>
            </a:fld>
            <a:endParaRPr lang="en-US">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2" y="5037663"/>
            <a:ext cx="551167" cy="279400"/>
          </a:xfrm>
        </p:spPr>
        <p:txBody>
          <a:bodyPr/>
          <a:lstStyle/>
          <a:p>
            <a:fld id="{EE79C59F-A00B-4825-82F1-D86F52BEE54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9600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E22092-44BF-437E-9FEB-19CEE6190FAB}" type="datetimeFigureOut">
              <a:rPr lang="en-US" smtClean="0">
                <a:solidFill>
                  <a:prstClr val="black"/>
                </a:solidFill>
              </a:rPr>
              <a:pPr/>
              <a:t>16/4/2021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E79C59F-A00B-4825-82F1-D86F52BEE54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78111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3"/>
            <a:ext cx="8158691"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E22092-44BF-437E-9FEB-19CEE6190FAB}" type="datetimeFigureOut">
              <a:rPr lang="en-US" smtClean="0">
                <a:solidFill>
                  <a:prstClr val="black"/>
                </a:solidFill>
              </a:rPr>
              <a:pPr/>
              <a:t>16/4/2021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E79C59F-A00B-4825-82F1-D86F52BEE54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7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DBE58-6367-480F-B114-9D9453EB5FFA}"/>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2341E4-13FD-4E4D-BCDC-172FF360732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AAAA12C-0861-47A8-9D17-937BBE3383B7}"/>
              </a:ext>
            </a:extLst>
          </p:cNvPr>
          <p:cNvSpPr>
            <a:spLocks noGrp="1"/>
          </p:cNvSpPr>
          <p:nvPr>
            <p:ph type="dt" sz="half" idx="10"/>
          </p:nvPr>
        </p:nvSpPr>
        <p:spPr/>
        <p:txBody>
          <a:bodyPr/>
          <a:lstStyle/>
          <a:p>
            <a:fld id="{570635D2-1FD4-42FB-A3A0-B9DFEF7C7F90}" type="datetimeFigureOut">
              <a:rPr lang="en-US" smtClean="0"/>
              <a:t>16/4/2021</a:t>
            </a:fld>
            <a:endParaRPr lang="en-US"/>
          </a:p>
        </p:txBody>
      </p:sp>
      <p:sp>
        <p:nvSpPr>
          <p:cNvPr id="5" name="Footer Placeholder 4">
            <a:extLst>
              <a:ext uri="{FF2B5EF4-FFF2-40B4-BE49-F238E27FC236}">
                <a16:creationId xmlns:a16="http://schemas.microsoft.com/office/drawing/2014/main" xmlns=""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693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E22092-44BF-437E-9FEB-19CEE6190FAB}" type="datetimeFigureOut">
              <a:rPr lang="en-US" smtClean="0">
                <a:solidFill>
                  <a:prstClr val="black"/>
                </a:solidFill>
              </a:rPr>
              <a:pPr/>
              <a:t>16/4/2021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E79C59F-A00B-4825-82F1-D86F52BEE54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10504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4"/>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E22092-44BF-437E-9FEB-19CEE6190FAB}" type="datetimeFigureOut">
              <a:rPr lang="en-US" smtClean="0">
                <a:solidFill>
                  <a:prstClr val="black"/>
                </a:solidFill>
              </a:rPr>
              <a:pPr/>
              <a:t>16/4/2021</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EE79C59F-A00B-4825-82F1-D86F52BEE54B}"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005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E22092-44BF-437E-9FEB-19CEE6190FAB}" type="datetimeFigureOut">
              <a:rPr lang="en-US" smtClean="0">
                <a:solidFill>
                  <a:prstClr val="black"/>
                </a:solidFill>
              </a:rPr>
              <a:pPr/>
              <a:t>16/4/2021</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EE79C59F-A00B-4825-82F1-D86F52BEE54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959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22092-44BF-437E-9FEB-19CEE6190FAB}" type="datetimeFigureOut">
              <a:rPr lang="en-US" smtClean="0">
                <a:solidFill>
                  <a:prstClr val="black"/>
                </a:solidFill>
              </a:rPr>
              <a:pPr/>
              <a:t>16/4/2021</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EE79C59F-A00B-4825-82F1-D86F52BEE54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125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3"/>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E22092-44BF-437E-9FEB-19CEE6190FAB}" type="datetimeFigureOut">
              <a:rPr lang="en-US" smtClean="0">
                <a:solidFill>
                  <a:prstClr val="black"/>
                </a:solidFill>
              </a:rPr>
              <a:pPr/>
              <a:t>16/4/2021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E79C59F-A00B-4825-82F1-D86F52BEE54B}"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0223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E22092-44BF-437E-9FEB-19CEE6190FAB}" type="datetimeFigureOut">
              <a:rPr lang="en-US" smtClean="0">
                <a:solidFill>
                  <a:prstClr val="black"/>
                </a:solidFill>
              </a:rPr>
              <a:pPr/>
              <a:t>16/4/2021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E79C59F-A00B-4825-82F1-D86F52BEE54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1723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E22092-44BF-437E-9FEB-19CEE6190FAB}" type="datetimeFigureOut">
              <a:rPr lang="en-US" smtClean="0">
                <a:solidFill>
                  <a:prstClr val="black"/>
                </a:solidFill>
              </a:rPr>
              <a:pPr/>
              <a:t>16/4/2021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E79C59F-A00B-4825-82F1-D86F52BEE54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8419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1"/>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E22092-44BF-437E-9FEB-19CEE6190FAB}" type="datetimeFigureOut">
              <a:rPr lang="en-US" smtClean="0">
                <a:solidFill>
                  <a:prstClr val="black"/>
                </a:solidFill>
              </a:rPr>
              <a:pPr/>
              <a:t>16/4/2021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E79C59F-A00B-4825-82F1-D86F52BEE54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20688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3"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401"/>
            <a:ext cx="9609667"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E22092-44BF-437E-9FEB-19CEE6190FAB}" type="datetimeFigureOut">
              <a:rPr lang="en-US" smtClean="0">
                <a:solidFill>
                  <a:prstClr val="black"/>
                </a:solidFill>
              </a:rPr>
              <a:pPr/>
              <a:t>16/4/2021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E79C59F-A00B-4825-82F1-D86F52BEE54B}" type="slidenum">
              <a:rPr lang="en-US" smtClean="0">
                <a:solidFill>
                  <a:prstClr val="black"/>
                </a:solidFill>
              </a:rPr>
              <a:pPr/>
              <a:t>‹#›</a:t>
            </a:fld>
            <a:endParaRPr lang="en-US">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9454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E22092-44BF-437E-9FEB-19CEE6190FAB}" type="datetimeFigureOut">
              <a:rPr lang="en-US" smtClean="0">
                <a:solidFill>
                  <a:prstClr val="black"/>
                </a:solidFill>
              </a:rPr>
              <a:pPr/>
              <a:t>16/4/2021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E79C59F-A00B-4825-82F1-D86F52BEE54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097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F8B2AD0-8538-41CF-8CC8-1B5916571A90}"/>
              </a:ext>
            </a:extLst>
          </p:cNvPr>
          <p:cNvSpPr>
            <a:spLocks noGrp="1"/>
          </p:cNvSpPr>
          <p:nvPr>
            <p:ph type="dt" sz="half" idx="10"/>
          </p:nvPr>
        </p:nvSpPr>
        <p:spPr/>
        <p:txBody>
          <a:bodyPr/>
          <a:lstStyle/>
          <a:p>
            <a:fld id="{570635D2-1FD4-42FB-A3A0-B9DFEF7C7F90}" type="datetimeFigureOut">
              <a:rPr lang="en-US" smtClean="0"/>
              <a:t>16/4/2021</a:t>
            </a:fld>
            <a:endParaRPr lang="en-US"/>
          </a:p>
        </p:txBody>
      </p:sp>
      <p:sp>
        <p:nvSpPr>
          <p:cNvPr id="6" name="Footer Placeholder 5">
            <a:extLst>
              <a:ext uri="{FF2B5EF4-FFF2-40B4-BE49-F238E27FC236}">
                <a16:creationId xmlns:a16="http://schemas.microsoft.com/office/drawing/2014/main" xmlns=""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9311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E22092-44BF-437E-9FEB-19CEE6190FAB}" type="datetimeFigureOut">
              <a:rPr lang="en-US" smtClean="0">
                <a:solidFill>
                  <a:prstClr val="black"/>
                </a:solidFill>
              </a:rPr>
              <a:pPr/>
              <a:t>16/4/2021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E79C59F-A00B-4825-82F1-D86F52BEE54B}" type="slidenum">
              <a:rPr lang="en-US" smtClean="0">
                <a:solidFill>
                  <a:prstClr val="black"/>
                </a:solidFill>
              </a:rPr>
              <a:pPr/>
              <a:t>‹#›</a:t>
            </a:fld>
            <a:endParaRPr lang="en-US">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6028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7"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470401"/>
            <a:ext cx="9609671"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E22092-44BF-437E-9FEB-19CEE6190FAB}" type="datetimeFigureOut">
              <a:rPr lang="en-US" smtClean="0">
                <a:solidFill>
                  <a:prstClr val="black"/>
                </a:solidFill>
              </a:rPr>
              <a:pPr/>
              <a:t>16/4/2021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E79C59F-A00B-4825-82F1-D86F52BEE54B}"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702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E22092-44BF-437E-9FEB-19CEE6190FAB}" type="datetimeFigureOut">
              <a:rPr lang="en-US" smtClean="0">
                <a:solidFill>
                  <a:prstClr val="black"/>
                </a:solidFill>
              </a:rPr>
              <a:pPr/>
              <a:t>16/4/2021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E79C59F-A00B-4825-82F1-D86F52BEE54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368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8" y="982133"/>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E22092-44BF-437E-9FEB-19CEE6190FAB}" type="datetimeFigureOut">
              <a:rPr lang="en-US" smtClean="0">
                <a:solidFill>
                  <a:prstClr val="black"/>
                </a:solidFill>
              </a:rPr>
              <a:pPr/>
              <a:t>16/4/2021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E79C59F-A00B-4825-82F1-D86F52BEE54B}"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8863891"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467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0896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1277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DBE58-6367-480F-B114-9D9453EB5FFA}"/>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2341E4-13FD-4E4D-BCDC-172FF360732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047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4354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64570-5D27-4466-8233-DD4F39B10FD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6CAEE3B-7890-46AE-910E-F9D5459440B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2917E56-156D-4906-84E0-EF0495AB222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E54CDD-4E06-4DEB-A124-E88442860A5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D9B8601-3331-43DF-8132-C71CA580995C}"/>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155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64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64570-5D27-4466-8233-DD4F39B10FD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6CAEE3B-7890-46AE-910E-F9D5459440B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2917E56-156D-4906-84E0-EF0495AB222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E54CDD-4E06-4DEB-A124-E88442860A5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D9B8601-3331-43DF-8132-C71CA580995C}"/>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BA6251-AA48-4CDB-AAA5-3DED7C65751B}"/>
              </a:ext>
            </a:extLst>
          </p:cNvPr>
          <p:cNvSpPr>
            <a:spLocks noGrp="1"/>
          </p:cNvSpPr>
          <p:nvPr>
            <p:ph type="dt" sz="half" idx="10"/>
          </p:nvPr>
        </p:nvSpPr>
        <p:spPr/>
        <p:txBody>
          <a:bodyPr/>
          <a:lstStyle/>
          <a:p>
            <a:fld id="{570635D2-1FD4-42FB-A3A0-B9DFEF7C7F90}" type="datetimeFigureOut">
              <a:rPr lang="en-US" smtClean="0"/>
              <a:t>16/4/2021</a:t>
            </a:fld>
            <a:endParaRPr lang="en-US"/>
          </a:p>
        </p:txBody>
      </p:sp>
      <p:sp>
        <p:nvSpPr>
          <p:cNvPr id="8" name="Footer Placeholder 7">
            <a:extLst>
              <a:ext uri="{FF2B5EF4-FFF2-40B4-BE49-F238E27FC236}">
                <a16:creationId xmlns:a16="http://schemas.microsoft.com/office/drawing/2014/main" xmlns=""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418382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354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BEDB786-11E5-40B4-BF3A-0A5A1E6EF18E}"/>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4496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BA99DF1-5BF9-4A5C-8BF6-C3B2057813E8}"/>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806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1546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D7811F-727A-422A-856F-45B85A048CD4}"/>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01C796-B81D-43EE-896E-3EB59839F3DB}"/>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593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B3F771B-E283-4029-930B-07B53AE623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90590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B4D151E-D75A-4CF6-8B12-9796D0D5465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22428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8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2F39893-9E64-48C2-A875-FDEE4D2A410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84065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DF80CB4-E50E-48BB-A2FB-0A98F2BAA08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04773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A80BE48F-6429-480F-A30F-30CE9292EA2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975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FF366B1-C31D-4A6A-9510-253737AA01B1}"/>
              </a:ext>
            </a:extLst>
          </p:cNvPr>
          <p:cNvSpPr>
            <a:spLocks noGrp="1"/>
          </p:cNvSpPr>
          <p:nvPr>
            <p:ph type="dt" sz="half" idx="10"/>
          </p:nvPr>
        </p:nvSpPr>
        <p:spPr/>
        <p:txBody>
          <a:bodyPr/>
          <a:lstStyle/>
          <a:p>
            <a:fld id="{570635D2-1FD4-42FB-A3A0-B9DFEF7C7F90}" type="datetimeFigureOut">
              <a:rPr lang="en-US" smtClean="0"/>
              <a:t>16/4/2021</a:t>
            </a:fld>
            <a:endParaRPr lang="en-US"/>
          </a:p>
        </p:txBody>
      </p:sp>
      <p:sp>
        <p:nvSpPr>
          <p:cNvPr id="4" name="Footer Placeholder 3">
            <a:extLst>
              <a:ext uri="{FF2B5EF4-FFF2-40B4-BE49-F238E27FC236}">
                <a16:creationId xmlns:a16="http://schemas.microsoft.com/office/drawing/2014/main" xmlns=""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7319081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BF869F0-4894-45AB-A104-1405D257AE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366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367FBE9-36C3-4483-9766-2DC1EBC901F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4359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4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CD9857B-8EC4-4F1A-AA19-76D9430279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2118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4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CBF4C47-502E-4397-9C12-F2AD6A3FBE2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66743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979BCA9-C19A-44D3-A822-93FECCA7252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4565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EA3164C-FEB9-4B30-A3DC-116AD0E32C4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28581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4820" indent="0" algn="ctr">
              <a:buNone/>
              <a:defRPr sz="2000"/>
            </a:lvl2pPr>
            <a:lvl3pPr marL="909607" indent="0" algn="ctr">
              <a:buNone/>
              <a:defRPr sz="1800"/>
            </a:lvl3pPr>
            <a:lvl4pPr marL="1364416" indent="0" algn="ctr">
              <a:buNone/>
              <a:defRPr sz="1600"/>
            </a:lvl4pPr>
            <a:lvl5pPr marL="1819221" indent="0" algn="ctr">
              <a:buNone/>
              <a:defRPr sz="1600"/>
            </a:lvl5pPr>
            <a:lvl6pPr marL="2274028" indent="0" algn="ctr">
              <a:buNone/>
              <a:defRPr sz="1600"/>
            </a:lvl6pPr>
            <a:lvl7pPr marL="2728833" indent="0" algn="ctr">
              <a:buNone/>
              <a:defRPr sz="1600"/>
            </a:lvl7pPr>
            <a:lvl8pPr marL="3183640" indent="0" algn="ctr">
              <a:buNone/>
              <a:defRPr sz="1600"/>
            </a:lvl8pPr>
            <a:lvl9pPr marL="3638445"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3656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3335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DBE58-6367-480F-B114-9D9453EB5FFA}"/>
              </a:ext>
            </a:extLst>
          </p:cNvPr>
          <p:cNvSpPr>
            <a:spLocks noGrp="1"/>
          </p:cNvSpPr>
          <p:nvPr>
            <p:ph type="title"/>
          </p:nvPr>
        </p:nvSpPr>
        <p:spPr>
          <a:xfrm>
            <a:off x="831851" y="1709777"/>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2341E4-13FD-4E4D-BCDC-172FF360732F}"/>
              </a:ext>
            </a:extLst>
          </p:cNvPr>
          <p:cNvSpPr>
            <a:spLocks noGrp="1"/>
          </p:cNvSpPr>
          <p:nvPr>
            <p:ph type="body" idx="1"/>
          </p:nvPr>
        </p:nvSpPr>
        <p:spPr>
          <a:xfrm>
            <a:off x="831851" y="4589502"/>
            <a:ext cx="10515600" cy="1500187"/>
          </a:xfrm>
        </p:spPr>
        <p:txBody>
          <a:bodyPr/>
          <a:lstStyle>
            <a:lvl1pPr marL="0" indent="0">
              <a:buNone/>
              <a:defRPr sz="2400">
                <a:solidFill>
                  <a:schemeClr val="tx1">
                    <a:tint val="75000"/>
                  </a:schemeClr>
                </a:solidFill>
              </a:defRPr>
            </a:lvl1pPr>
            <a:lvl2pPr marL="454820" indent="0">
              <a:buNone/>
              <a:defRPr sz="2000">
                <a:solidFill>
                  <a:schemeClr val="tx1">
                    <a:tint val="75000"/>
                  </a:schemeClr>
                </a:solidFill>
              </a:defRPr>
            </a:lvl2pPr>
            <a:lvl3pPr marL="909607" indent="0">
              <a:buNone/>
              <a:defRPr sz="1800">
                <a:solidFill>
                  <a:schemeClr val="tx1">
                    <a:tint val="75000"/>
                  </a:schemeClr>
                </a:solidFill>
              </a:defRPr>
            </a:lvl3pPr>
            <a:lvl4pPr marL="1364416" indent="0">
              <a:buNone/>
              <a:defRPr sz="1600">
                <a:solidFill>
                  <a:schemeClr val="tx1">
                    <a:tint val="75000"/>
                  </a:schemeClr>
                </a:solidFill>
              </a:defRPr>
            </a:lvl4pPr>
            <a:lvl5pPr marL="1819221" indent="0">
              <a:buNone/>
              <a:defRPr sz="1600">
                <a:solidFill>
                  <a:schemeClr val="tx1">
                    <a:tint val="75000"/>
                  </a:schemeClr>
                </a:solidFill>
              </a:defRPr>
            </a:lvl5pPr>
            <a:lvl6pPr marL="2274028" indent="0">
              <a:buNone/>
              <a:defRPr sz="1600">
                <a:solidFill>
                  <a:schemeClr val="tx1">
                    <a:tint val="75000"/>
                  </a:schemeClr>
                </a:solidFill>
              </a:defRPr>
            </a:lvl6pPr>
            <a:lvl7pPr marL="2728833" indent="0">
              <a:buNone/>
              <a:defRPr sz="1600">
                <a:solidFill>
                  <a:schemeClr val="tx1">
                    <a:tint val="75000"/>
                  </a:schemeClr>
                </a:solidFill>
              </a:defRPr>
            </a:lvl7pPr>
            <a:lvl8pPr marL="3183640" indent="0">
              <a:buNone/>
              <a:defRPr sz="1600">
                <a:solidFill>
                  <a:schemeClr val="tx1">
                    <a:tint val="75000"/>
                  </a:schemeClr>
                </a:solidFill>
              </a:defRPr>
            </a:lvl8pPr>
            <a:lvl9pPr marL="3638445"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6439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09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0D54D5F-5D58-4673-A9CA-88693466F8B1}"/>
              </a:ext>
            </a:extLst>
          </p:cNvPr>
          <p:cNvSpPr>
            <a:spLocks noGrp="1"/>
          </p:cNvSpPr>
          <p:nvPr>
            <p:ph type="dt" sz="half" idx="10"/>
          </p:nvPr>
        </p:nvSpPr>
        <p:spPr/>
        <p:txBody>
          <a:bodyPr/>
          <a:lstStyle/>
          <a:p>
            <a:fld id="{570635D2-1FD4-42FB-A3A0-B9DFEF7C7F90}" type="datetimeFigureOut">
              <a:rPr lang="en-US" smtClean="0"/>
              <a:t>16/4/2021</a:t>
            </a:fld>
            <a:endParaRPr lang="en-US"/>
          </a:p>
        </p:txBody>
      </p:sp>
      <p:sp>
        <p:nvSpPr>
          <p:cNvPr id="3" name="Footer Placeholder 2">
            <a:extLst>
              <a:ext uri="{FF2B5EF4-FFF2-40B4-BE49-F238E27FC236}">
                <a16:creationId xmlns:a16="http://schemas.microsoft.com/office/drawing/2014/main" xmlns=""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7224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64570-5D27-4466-8233-DD4F39B10FD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6CAEE3B-7890-46AE-910E-F9D5459440B4}"/>
              </a:ext>
            </a:extLst>
          </p:cNvPr>
          <p:cNvSpPr>
            <a:spLocks noGrp="1"/>
          </p:cNvSpPr>
          <p:nvPr>
            <p:ph type="body" idx="1"/>
          </p:nvPr>
        </p:nvSpPr>
        <p:spPr>
          <a:xfrm>
            <a:off x="839825" y="1681163"/>
            <a:ext cx="5157787" cy="823912"/>
          </a:xfrm>
        </p:spPr>
        <p:txBody>
          <a:bodyPr anchor="b"/>
          <a:lstStyle>
            <a:lvl1pPr marL="0" indent="0">
              <a:buNone/>
              <a:defRPr sz="2400" b="1"/>
            </a:lvl1pPr>
            <a:lvl2pPr marL="454820" indent="0">
              <a:buNone/>
              <a:defRPr sz="2000" b="1"/>
            </a:lvl2pPr>
            <a:lvl3pPr marL="909607" indent="0">
              <a:buNone/>
              <a:defRPr sz="1800" b="1"/>
            </a:lvl3pPr>
            <a:lvl4pPr marL="1364416" indent="0">
              <a:buNone/>
              <a:defRPr sz="1600" b="1"/>
            </a:lvl4pPr>
            <a:lvl5pPr marL="1819221" indent="0">
              <a:buNone/>
              <a:defRPr sz="1600" b="1"/>
            </a:lvl5pPr>
            <a:lvl6pPr marL="2274028" indent="0">
              <a:buNone/>
              <a:defRPr sz="1600" b="1"/>
            </a:lvl6pPr>
            <a:lvl7pPr marL="2728833" indent="0">
              <a:buNone/>
              <a:defRPr sz="1600" b="1"/>
            </a:lvl7pPr>
            <a:lvl8pPr marL="3183640" indent="0">
              <a:buNone/>
              <a:defRPr sz="1600" b="1"/>
            </a:lvl8pPr>
            <a:lvl9pPr marL="3638445"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2917E56-156D-4906-84E0-EF0495AB222E}"/>
              </a:ext>
            </a:extLst>
          </p:cNvPr>
          <p:cNvSpPr>
            <a:spLocks noGrp="1"/>
          </p:cNvSpPr>
          <p:nvPr>
            <p:ph sz="half" idx="2"/>
          </p:nvPr>
        </p:nvSpPr>
        <p:spPr>
          <a:xfrm>
            <a:off x="839825"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E54CDD-4E06-4DEB-A124-E88442860A5F}"/>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4820" indent="0">
              <a:buNone/>
              <a:defRPr sz="2000" b="1"/>
            </a:lvl2pPr>
            <a:lvl3pPr marL="909607" indent="0">
              <a:buNone/>
              <a:defRPr sz="1800" b="1"/>
            </a:lvl3pPr>
            <a:lvl4pPr marL="1364416" indent="0">
              <a:buNone/>
              <a:defRPr sz="1600" b="1"/>
            </a:lvl4pPr>
            <a:lvl5pPr marL="1819221" indent="0">
              <a:buNone/>
              <a:defRPr sz="1600" b="1"/>
            </a:lvl5pPr>
            <a:lvl6pPr marL="2274028" indent="0">
              <a:buNone/>
              <a:defRPr sz="1600" b="1"/>
            </a:lvl6pPr>
            <a:lvl7pPr marL="2728833" indent="0">
              <a:buNone/>
              <a:defRPr sz="1600" b="1"/>
            </a:lvl7pPr>
            <a:lvl8pPr marL="3183640" indent="0">
              <a:buNone/>
              <a:defRPr sz="1600" b="1"/>
            </a:lvl8pPr>
            <a:lvl9pPr marL="3638445"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D9B8601-3331-43DF-8132-C71CA580995C}"/>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067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9335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9417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23F20-7D14-454E-B82B-20FBFD005836}"/>
              </a:ext>
            </a:extLst>
          </p:cNvPr>
          <p:cNvSpPr>
            <a:spLocks noGrp="1"/>
          </p:cNvSpPr>
          <p:nvPr>
            <p:ph type="title"/>
          </p:nvPr>
        </p:nvSpPr>
        <p:spPr>
          <a:xfrm>
            <a:off x="839824"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BEDB786-11E5-40B4-BF3A-0A5A1E6EF18E}"/>
              </a:ext>
            </a:extLst>
          </p:cNvPr>
          <p:cNvSpPr>
            <a:spLocks noGrp="1"/>
          </p:cNvSpPr>
          <p:nvPr>
            <p:ph idx="1"/>
          </p:nvPr>
        </p:nvSpPr>
        <p:spPr>
          <a:xfrm>
            <a:off x="5183188" y="98746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E334AB-D125-4FDC-A811-BF96C4CF95C7}"/>
              </a:ext>
            </a:extLst>
          </p:cNvPr>
          <p:cNvSpPr>
            <a:spLocks noGrp="1"/>
          </p:cNvSpPr>
          <p:nvPr>
            <p:ph type="body" sz="half" idx="2"/>
          </p:nvPr>
        </p:nvSpPr>
        <p:spPr>
          <a:xfrm>
            <a:off x="839824" y="2057400"/>
            <a:ext cx="3932237" cy="3811588"/>
          </a:xfrm>
        </p:spPr>
        <p:txBody>
          <a:bodyPr/>
          <a:lstStyle>
            <a:lvl1pPr marL="0" indent="0">
              <a:buNone/>
              <a:defRPr sz="1600"/>
            </a:lvl1pPr>
            <a:lvl2pPr marL="454820" indent="0">
              <a:buNone/>
              <a:defRPr sz="1400"/>
            </a:lvl2pPr>
            <a:lvl3pPr marL="909607" indent="0">
              <a:buNone/>
              <a:defRPr sz="1200"/>
            </a:lvl3pPr>
            <a:lvl4pPr marL="1364416" indent="0">
              <a:buNone/>
              <a:defRPr sz="1000"/>
            </a:lvl4pPr>
            <a:lvl5pPr marL="1819221" indent="0">
              <a:buNone/>
              <a:defRPr sz="1000"/>
            </a:lvl5pPr>
            <a:lvl6pPr marL="2274028" indent="0">
              <a:buNone/>
              <a:defRPr sz="1000"/>
            </a:lvl6pPr>
            <a:lvl7pPr marL="2728833" indent="0">
              <a:buNone/>
              <a:defRPr sz="1000"/>
            </a:lvl7pPr>
            <a:lvl8pPr marL="3183640" indent="0">
              <a:buNone/>
              <a:defRPr sz="1000"/>
            </a:lvl8pPr>
            <a:lvl9pPr marL="3638445"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4161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613C9-F342-4F39-99B8-1B90FC59DAA6}"/>
              </a:ext>
            </a:extLst>
          </p:cNvPr>
          <p:cNvSpPr>
            <a:spLocks noGrp="1"/>
          </p:cNvSpPr>
          <p:nvPr>
            <p:ph type="title"/>
          </p:nvPr>
        </p:nvSpPr>
        <p:spPr>
          <a:xfrm>
            <a:off x="839824"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BA99DF1-5BF9-4A5C-8BF6-C3B2057813E8}"/>
              </a:ext>
            </a:extLst>
          </p:cNvPr>
          <p:cNvSpPr>
            <a:spLocks noGrp="1"/>
          </p:cNvSpPr>
          <p:nvPr>
            <p:ph type="pic" idx="1"/>
          </p:nvPr>
        </p:nvSpPr>
        <p:spPr>
          <a:xfrm>
            <a:off x="5183188" y="987464"/>
            <a:ext cx="6172200" cy="4873625"/>
          </a:xfrm>
        </p:spPr>
        <p:txBody>
          <a:bodyPr/>
          <a:lstStyle>
            <a:lvl1pPr marL="0" indent="0">
              <a:buNone/>
              <a:defRPr sz="3200"/>
            </a:lvl1pPr>
            <a:lvl2pPr marL="454820" indent="0">
              <a:buNone/>
              <a:defRPr sz="2800"/>
            </a:lvl2pPr>
            <a:lvl3pPr marL="909607" indent="0">
              <a:buNone/>
              <a:defRPr sz="2400"/>
            </a:lvl3pPr>
            <a:lvl4pPr marL="1364416" indent="0">
              <a:buNone/>
              <a:defRPr sz="2000"/>
            </a:lvl4pPr>
            <a:lvl5pPr marL="1819221" indent="0">
              <a:buNone/>
              <a:defRPr sz="2000"/>
            </a:lvl5pPr>
            <a:lvl6pPr marL="2274028" indent="0">
              <a:buNone/>
              <a:defRPr sz="2000"/>
            </a:lvl6pPr>
            <a:lvl7pPr marL="2728833" indent="0">
              <a:buNone/>
              <a:defRPr sz="2000"/>
            </a:lvl7pPr>
            <a:lvl8pPr marL="3183640" indent="0">
              <a:buNone/>
              <a:defRPr sz="2000"/>
            </a:lvl8pPr>
            <a:lvl9pPr marL="3638445" indent="0">
              <a:buNone/>
              <a:defRPr sz="2000"/>
            </a:lvl9pPr>
          </a:lstStyle>
          <a:p>
            <a:endParaRPr lang="en-US"/>
          </a:p>
        </p:txBody>
      </p:sp>
      <p:sp>
        <p:nvSpPr>
          <p:cNvPr id="4" name="Text Placeholder 3">
            <a:extLst>
              <a:ext uri="{FF2B5EF4-FFF2-40B4-BE49-F238E27FC236}">
                <a16:creationId xmlns:a16="http://schemas.microsoft.com/office/drawing/2014/main" xmlns="" id="{FA025FA8-0526-4346-BFC7-65403D5BDB02}"/>
              </a:ext>
            </a:extLst>
          </p:cNvPr>
          <p:cNvSpPr>
            <a:spLocks noGrp="1"/>
          </p:cNvSpPr>
          <p:nvPr>
            <p:ph type="body" sz="half" idx="2"/>
          </p:nvPr>
        </p:nvSpPr>
        <p:spPr>
          <a:xfrm>
            <a:off x="839824" y="2057400"/>
            <a:ext cx="3932237" cy="3811588"/>
          </a:xfrm>
        </p:spPr>
        <p:txBody>
          <a:bodyPr/>
          <a:lstStyle>
            <a:lvl1pPr marL="0" indent="0">
              <a:buNone/>
              <a:defRPr sz="1600"/>
            </a:lvl1pPr>
            <a:lvl2pPr marL="454820" indent="0">
              <a:buNone/>
              <a:defRPr sz="1400"/>
            </a:lvl2pPr>
            <a:lvl3pPr marL="909607" indent="0">
              <a:buNone/>
              <a:defRPr sz="1200"/>
            </a:lvl3pPr>
            <a:lvl4pPr marL="1364416" indent="0">
              <a:buNone/>
              <a:defRPr sz="1000"/>
            </a:lvl4pPr>
            <a:lvl5pPr marL="1819221" indent="0">
              <a:buNone/>
              <a:defRPr sz="1000"/>
            </a:lvl5pPr>
            <a:lvl6pPr marL="2274028" indent="0">
              <a:buNone/>
              <a:defRPr sz="1000"/>
            </a:lvl6pPr>
            <a:lvl7pPr marL="2728833" indent="0">
              <a:buNone/>
              <a:defRPr sz="1000"/>
            </a:lvl7pPr>
            <a:lvl8pPr marL="3183640" indent="0">
              <a:buNone/>
              <a:defRPr sz="1000"/>
            </a:lvl8pPr>
            <a:lvl9pPr marL="3638445"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9874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7256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D7811F-727A-422A-856F-45B85A048CD4}"/>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01C796-B81D-43EE-896E-3EB59839F3DB}"/>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2293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B68A69-A29F-411F-A4A3-A22A10565A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72371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2F5FC31-A0A4-4A8D-B127-2C810FE3C2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88687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1EEDC7-35C5-4484-BD63-00158BE5DA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946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BEDB786-11E5-40B4-BF3A-0A5A1E6EF18E}"/>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A80024-9F5C-4D08-B84F-8A9F76BE20FC}"/>
              </a:ext>
            </a:extLst>
          </p:cNvPr>
          <p:cNvSpPr>
            <a:spLocks noGrp="1"/>
          </p:cNvSpPr>
          <p:nvPr>
            <p:ph type="dt" sz="half" idx="10"/>
          </p:nvPr>
        </p:nvSpPr>
        <p:spPr/>
        <p:txBody>
          <a:bodyPr/>
          <a:lstStyle/>
          <a:p>
            <a:fld id="{570635D2-1FD4-42FB-A3A0-B9DFEF7C7F90}" type="datetimeFigureOut">
              <a:rPr lang="en-US" smtClean="0"/>
              <a:t>16/4/2021</a:t>
            </a:fld>
            <a:endParaRPr lang="en-US"/>
          </a:p>
        </p:txBody>
      </p:sp>
      <p:sp>
        <p:nvSpPr>
          <p:cNvPr id="6" name="Footer Placeholder 5">
            <a:extLst>
              <a:ext uri="{FF2B5EF4-FFF2-40B4-BE49-F238E27FC236}">
                <a16:creationId xmlns:a16="http://schemas.microsoft.com/office/drawing/2014/main" xmlns=""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4835080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10C90BF-A4B5-4A86-A676-D2E594EDD1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29663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153FBAD-6229-4E29-944A-E683F3428A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19641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2C91AA7-AD08-41DD-835E-A025B0F169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27452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0B05FAB-904D-432E-8DF4-9B5F0C4DF2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36454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83F6B-B879-41B9-89F3-4974CC767F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56805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3BE7482-50D7-45B9-87A4-1AD481B39D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02621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0D9A0C-C420-4687-8371-5F4A86EAAD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96680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D66548-4651-4629-B1AA-19421EF9A8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270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BA99DF1-5BF9-4A5C-8BF6-C3B2057813E8}"/>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3DE936-98AE-4081-B8E7-202DF494A013}"/>
              </a:ext>
            </a:extLst>
          </p:cNvPr>
          <p:cNvSpPr>
            <a:spLocks noGrp="1"/>
          </p:cNvSpPr>
          <p:nvPr>
            <p:ph type="dt" sz="half" idx="10"/>
          </p:nvPr>
        </p:nvSpPr>
        <p:spPr/>
        <p:txBody>
          <a:bodyPr/>
          <a:lstStyle/>
          <a:p>
            <a:fld id="{570635D2-1FD4-42FB-A3A0-B9DFEF7C7F90}" type="datetimeFigureOut">
              <a:rPr lang="en-US" smtClean="0"/>
              <a:t>16/4/2021</a:t>
            </a:fld>
            <a:endParaRPr lang="en-US"/>
          </a:p>
        </p:txBody>
      </p:sp>
      <p:sp>
        <p:nvSpPr>
          <p:cNvPr id="6" name="Footer Placeholder 5">
            <a:extLst>
              <a:ext uri="{FF2B5EF4-FFF2-40B4-BE49-F238E27FC236}">
                <a16:creationId xmlns:a16="http://schemas.microsoft.com/office/drawing/2014/main" xmlns=""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00999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10.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6.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8.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7.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8.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9.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F8DF80-5E69-48EB-9390-9178CF9CBB0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BF15CF-DDEC-40BF-B48D-B7B57876A04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t>16/4/2021</a:t>
            </a:fld>
            <a:endParaRPr lang="en-US"/>
          </a:p>
        </p:txBody>
      </p:sp>
      <p:sp>
        <p:nvSpPr>
          <p:cNvPr id="5" name="Footer Placeholder 4">
            <a:extLst>
              <a:ext uri="{FF2B5EF4-FFF2-40B4-BE49-F238E27FC236}">
                <a16:creationId xmlns:a16="http://schemas.microsoft.com/office/drawing/2014/main" xmlns="" id="{6166434F-C472-42AA-B7F9-778250EE2F4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06E6B8-E79C-41EA-A055-7A235E74188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83567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46A02D11-E258-487E-A02B-878434F619C5}"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80134529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052800" y="198438"/>
            <a:ext cx="8331200" cy="56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Freeform 190"/>
          <p:cNvSpPr>
            <a:spLocks/>
          </p:cNvSpPr>
          <p:nvPr/>
        </p:nvSpPr>
        <p:spPr bwMode="gray">
          <a:xfrm>
            <a:off x="9144000" y="5257800"/>
            <a:ext cx="3048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1268" name="Freeform 126"/>
          <p:cNvSpPr>
            <a:spLocks/>
          </p:cNvSpPr>
          <p:nvPr/>
        </p:nvSpPr>
        <p:spPr bwMode="gray">
          <a:xfrm>
            <a:off x="-16933" y="342900"/>
            <a:ext cx="8043333"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1269" name="Rectangle 127"/>
          <p:cNvSpPr>
            <a:spLocks noChangeArrowheads="1"/>
          </p:cNvSpPr>
          <p:nvPr/>
        </p:nvSpPr>
        <p:spPr bwMode="gray">
          <a:xfrm>
            <a:off x="9821333" y="6448425"/>
            <a:ext cx="1828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en-US" sz="2000" b="1" i="1" smtClean="0">
                <a:solidFill>
                  <a:srgbClr val="D7181F"/>
                </a:solidFill>
                <a:cs typeface="Arial" charset="0"/>
              </a:rPr>
              <a:t>LOGO</a:t>
            </a:r>
          </a:p>
        </p:txBody>
      </p:sp>
      <p:sp>
        <p:nvSpPr>
          <p:cNvPr id="1029" name="Rectangle 5"/>
          <p:cNvSpPr>
            <a:spLocks noGrp="1" noChangeArrowheads="1"/>
          </p:cNvSpPr>
          <p:nvPr>
            <p:ph type="ftr" sz="quarter" idx="3"/>
          </p:nvPr>
        </p:nvSpPr>
        <p:spPr bwMode="gray">
          <a:xfrm>
            <a:off x="7704667" y="6531000"/>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latin typeface="Arial"/>
                <a:cs typeface="+mn-cs"/>
              </a:defRPr>
            </a:lvl1pPr>
          </a:lstStyle>
          <a:p>
            <a:pPr fontAlgn="base">
              <a:spcBef>
                <a:spcPct val="0"/>
              </a:spcBef>
              <a:spcAft>
                <a:spcPct val="0"/>
              </a:spcAft>
              <a:defRPr/>
            </a:pPr>
            <a:r>
              <a:rPr lang="en-US"/>
              <a:t>www.themegallery.com</a:t>
            </a:r>
          </a:p>
        </p:txBody>
      </p:sp>
      <p:sp>
        <p:nvSpPr>
          <p:cNvPr id="1030" name="Rectangle 6"/>
          <p:cNvSpPr>
            <a:spLocks noGrp="1" noChangeArrowheads="1"/>
          </p:cNvSpPr>
          <p:nvPr>
            <p:ph type="sldNum" sz="quarter" idx="4"/>
          </p:nvPr>
        </p:nvSpPr>
        <p:spPr bwMode="gray">
          <a:xfrm>
            <a:off x="5181600" y="6505575"/>
            <a:ext cx="11176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solidFill>
                  <a:srgbClr val="000000"/>
                </a:solidFill>
                <a:latin typeface="Arial"/>
                <a:cs typeface="+mn-cs"/>
              </a:defRPr>
            </a:lvl1pPr>
          </a:lstStyle>
          <a:p>
            <a:pPr fontAlgn="base">
              <a:spcBef>
                <a:spcPct val="0"/>
              </a:spcBef>
              <a:spcAft>
                <a:spcPct val="0"/>
              </a:spcAft>
              <a:defRPr/>
            </a:pPr>
            <a:fld id="{F4C18570-CB20-4672-9175-2F1A562E1E9E}" type="slidenum">
              <a:rPr lang="en-US"/>
              <a:pPr fontAlgn="base">
                <a:spcBef>
                  <a:spcPct val="0"/>
                </a:spcBef>
                <a:spcAft>
                  <a:spcPct val="0"/>
                </a:spcAft>
                <a:defRPr/>
              </a:pPr>
              <a:t>‹#›</a:t>
            </a:fld>
            <a:endParaRPr lang="en-US"/>
          </a:p>
        </p:txBody>
      </p:sp>
      <p:sp>
        <p:nvSpPr>
          <p:cNvPr id="1028" name="Rectangle 4"/>
          <p:cNvSpPr>
            <a:spLocks noGrp="1" noChangeArrowheads="1"/>
          </p:cNvSpPr>
          <p:nvPr>
            <p:ph type="dt" sz="half" idx="2"/>
          </p:nvPr>
        </p:nvSpPr>
        <p:spPr bwMode="gray">
          <a:xfrm>
            <a:off x="508000" y="6505575"/>
            <a:ext cx="2540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a:cs typeface="+mn-cs"/>
              </a:defRPr>
            </a:lvl1pPr>
          </a:lstStyle>
          <a:p>
            <a:pPr fontAlgn="base">
              <a:spcBef>
                <a:spcPct val="0"/>
              </a:spcBef>
              <a:spcAft>
                <a:spcPct val="0"/>
              </a:spcAft>
              <a:defRPr/>
            </a:pPr>
            <a:endParaRPr lang="en-US"/>
          </a:p>
        </p:txBody>
      </p:sp>
      <p:pic>
        <p:nvPicPr>
          <p:cNvPr id="11273" name="Picture 189"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03" y="219100"/>
            <a:ext cx="749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p:cNvSpPr>
            <a:spLocks/>
          </p:cNvSpPr>
          <p:nvPr/>
        </p:nvSpPr>
        <p:spPr bwMode="gray">
          <a:xfrm>
            <a:off x="10058400" y="0"/>
            <a:ext cx="21336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211" name="Freeform 187"/>
          <p:cNvSpPr>
            <a:spLocks/>
          </p:cNvSpPr>
          <p:nvPr/>
        </p:nvSpPr>
        <p:spPr bwMode="gray">
          <a:xfrm>
            <a:off x="11319933" y="1993900"/>
            <a:ext cx="872067"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215" name="Picture 191" descr="2"/>
          <p:cNvSpPr>
            <a:spLocks noChangeAspect="1" noChangeArrowheads="1"/>
          </p:cNvSpPr>
          <p:nvPr/>
        </p:nvSpPr>
        <p:spPr bwMode="auto">
          <a:xfrm>
            <a:off x="9855217" y="50800"/>
            <a:ext cx="151341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smtClean="0">
              <a:solidFill>
                <a:srgbClr val="000000"/>
              </a:solidFill>
              <a:cs typeface="Arial" charset="0"/>
            </a:endParaRPr>
          </a:p>
        </p:txBody>
      </p:sp>
      <p:sp>
        <p:nvSpPr>
          <p:cNvPr id="11277" name="Rectangle 3"/>
          <p:cNvSpPr>
            <a:spLocks noGrp="1" noChangeArrowheads="1"/>
          </p:cNvSpPr>
          <p:nvPr>
            <p:ph type="body" idx="1"/>
          </p:nvPr>
        </p:nvSpPr>
        <p:spPr bwMode="black">
          <a:xfrm>
            <a:off x="304800" y="1066800"/>
            <a:ext cx="11277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021623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nodeType="afterGroup">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charset="0"/>
        </a:defRPr>
      </a:lvl2pPr>
      <a:lvl3pPr algn="l" rtl="0" eaLnBrk="0" fontAlgn="base" hangingPunct="0">
        <a:spcBef>
          <a:spcPct val="0"/>
        </a:spcBef>
        <a:spcAft>
          <a:spcPct val="0"/>
        </a:spcAft>
        <a:defRPr sz="3200">
          <a:solidFill>
            <a:srgbClr val="000000"/>
          </a:solidFill>
          <a:latin typeface="Arial" charset="0"/>
        </a:defRPr>
      </a:lvl3pPr>
      <a:lvl4pPr algn="l" rtl="0" eaLnBrk="0" fontAlgn="base" hangingPunct="0">
        <a:spcBef>
          <a:spcPct val="0"/>
        </a:spcBef>
        <a:spcAft>
          <a:spcPct val="0"/>
        </a:spcAft>
        <a:defRPr sz="3200">
          <a:solidFill>
            <a:srgbClr val="000000"/>
          </a:solidFill>
          <a:latin typeface="Arial" charset="0"/>
        </a:defRPr>
      </a:lvl4pPr>
      <a:lvl5pPr algn="l" rtl="0" eaLnBrk="0" fontAlgn="base" hangingPunct="0">
        <a:spcBef>
          <a:spcPct val="0"/>
        </a:spcBef>
        <a:spcAft>
          <a:spcPct val="0"/>
        </a:spcAft>
        <a:defRPr sz="3200">
          <a:solidFill>
            <a:srgbClr val="000000"/>
          </a:solidFill>
          <a:latin typeface="Arial" charset="0"/>
        </a:defRPr>
      </a:lvl5pPr>
      <a:lvl6pPr marL="457200" algn="l" rtl="0" eaLnBrk="1" fontAlgn="base" hangingPunct="1">
        <a:spcBef>
          <a:spcPct val="0"/>
        </a:spcBef>
        <a:spcAft>
          <a:spcPct val="0"/>
        </a:spcAft>
        <a:defRPr sz="3200">
          <a:solidFill>
            <a:srgbClr val="000000"/>
          </a:solidFill>
          <a:latin typeface="Arial" charset="0"/>
        </a:defRPr>
      </a:lvl6pPr>
      <a:lvl7pPr marL="914400" algn="l" rtl="0" eaLnBrk="1" fontAlgn="base" hangingPunct="1">
        <a:spcBef>
          <a:spcPct val="0"/>
        </a:spcBef>
        <a:spcAft>
          <a:spcPct val="0"/>
        </a:spcAft>
        <a:defRPr sz="3200">
          <a:solidFill>
            <a:srgbClr val="000000"/>
          </a:solidFill>
          <a:latin typeface="Arial" charset="0"/>
        </a:defRPr>
      </a:lvl7pPr>
      <a:lvl8pPr marL="1371600" algn="l" rtl="0" eaLnBrk="1" fontAlgn="base" hangingPunct="1">
        <a:spcBef>
          <a:spcPct val="0"/>
        </a:spcBef>
        <a:spcAft>
          <a:spcPct val="0"/>
        </a:spcAft>
        <a:defRPr sz="3200">
          <a:solidFill>
            <a:srgbClr val="000000"/>
          </a:solidFill>
          <a:latin typeface="Arial" charset="0"/>
        </a:defRPr>
      </a:lvl8pPr>
      <a:lvl9pPr marL="1828800" algn="l" rtl="0" eaLnBrk="1" fontAlgn="base" hangingPunct="1">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algn="ctr" defTabSz="913050">
              <a:defRPr/>
            </a:pPr>
            <a:endParaRPr lang="en-US" sz="1900">
              <a:solidFill>
                <a:prstClr val="white"/>
              </a:solidFill>
            </a:endParaRPr>
          </a:p>
        </p:txBody>
      </p:sp>
    </p:spTree>
    <p:extLst>
      <p:ext uri="{BB962C8B-B14F-4D97-AF65-F5344CB8AC3E}">
        <p14:creationId xmlns:p14="http://schemas.microsoft.com/office/powerpoint/2010/main" val="2993759725"/>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txStyles>
    <p:titleStyle>
      <a:lvl1pPr algn="ctr" defTabSz="911946" rtl="0" eaLnBrk="0" fontAlgn="base" hangingPunct="0">
        <a:spcBef>
          <a:spcPct val="0"/>
        </a:spcBef>
        <a:spcAft>
          <a:spcPct val="0"/>
        </a:spcAft>
        <a:defRPr sz="4400" kern="1200">
          <a:solidFill>
            <a:schemeClr val="tx1"/>
          </a:solidFill>
          <a:latin typeface="+mj-lt"/>
          <a:ea typeface="+mj-ea"/>
          <a:cs typeface="+mj-cs"/>
        </a:defRPr>
      </a:lvl1pPr>
      <a:lvl2pPr algn="ctr" defTabSz="911946" rtl="0" eaLnBrk="0" fontAlgn="base" hangingPunct="0">
        <a:spcBef>
          <a:spcPct val="0"/>
        </a:spcBef>
        <a:spcAft>
          <a:spcPct val="0"/>
        </a:spcAft>
        <a:defRPr sz="4400">
          <a:solidFill>
            <a:schemeClr val="tx1"/>
          </a:solidFill>
          <a:latin typeface="Calibri" pitchFamily="34" charset="0"/>
        </a:defRPr>
      </a:lvl2pPr>
      <a:lvl3pPr algn="ctr" defTabSz="911946" rtl="0" eaLnBrk="0" fontAlgn="base" hangingPunct="0">
        <a:spcBef>
          <a:spcPct val="0"/>
        </a:spcBef>
        <a:spcAft>
          <a:spcPct val="0"/>
        </a:spcAft>
        <a:defRPr sz="4400">
          <a:solidFill>
            <a:schemeClr val="tx1"/>
          </a:solidFill>
          <a:latin typeface="Calibri" pitchFamily="34" charset="0"/>
        </a:defRPr>
      </a:lvl3pPr>
      <a:lvl4pPr algn="ctr" defTabSz="911946" rtl="0" eaLnBrk="0" fontAlgn="base" hangingPunct="0">
        <a:spcBef>
          <a:spcPct val="0"/>
        </a:spcBef>
        <a:spcAft>
          <a:spcPct val="0"/>
        </a:spcAft>
        <a:defRPr sz="4400">
          <a:solidFill>
            <a:schemeClr val="tx1"/>
          </a:solidFill>
          <a:latin typeface="Calibri" pitchFamily="34" charset="0"/>
        </a:defRPr>
      </a:lvl4pPr>
      <a:lvl5pPr algn="ctr" defTabSz="911946" rtl="0" eaLnBrk="0" fontAlgn="base" hangingPunct="0">
        <a:spcBef>
          <a:spcPct val="0"/>
        </a:spcBef>
        <a:spcAft>
          <a:spcPct val="0"/>
        </a:spcAft>
        <a:defRPr sz="4400">
          <a:solidFill>
            <a:schemeClr val="tx1"/>
          </a:solidFill>
          <a:latin typeface="Calibri" pitchFamily="34" charset="0"/>
        </a:defRPr>
      </a:lvl5pPr>
      <a:lvl6pPr marL="456770" algn="ctr" defTabSz="911946" rtl="0" fontAlgn="base">
        <a:spcBef>
          <a:spcPct val="0"/>
        </a:spcBef>
        <a:spcAft>
          <a:spcPct val="0"/>
        </a:spcAft>
        <a:defRPr sz="4400">
          <a:solidFill>
            <a:schemeClr val="tx1"/>
          </a:solidFill>
          <a:latin typeface="Calibri" pitchFamily="34" charset="0"/>
        </a:defRPr>
      </a:lvl6pPr>
      <a:lvl7pPr marL="913532" algn="ctr" defTabSz="911946" rtl="0" fontAlgn="base">
        <a:spcBef>
          <a:spcPct val="0"/>
        </a:spcBef>
        <a:spcAft>
          <a:spcPct val="0"/>
        </a:spcAft>
        <a:defRPr sz="4400">
          <a:solidFill>
            <a:schemeClr val="tx1"/>
          </a:solidFill>
          <a:latin typeface="Calibri" pitchFamily="34" charset="0"/>
        </a:defRPr>
      </a:lvl7pPr>
      <a:lvl8pPr marL="1370296" algn="ctr" defTabSz="911946" rtl="0" fontAlgn="base">
        <a:spcBef>
          <a:spcPct val="0"/>
        </a:spcBef>
        <a:spcAft>
          <a:spcPct val="0"/>
        </a:spcAft>
        <a:defRPr sz="4400">
          <a:solidFill>
            <a:schemeClr val="tx1"/>
          </a:solidFill>
          <a:latin typeface="Calibri" pitchFamily="34" charset="0"/>
        </a:defRPr>
      </a:lvl8pPr>
      <a:lvl9pPr marL="1827065" algn="ctr" defTabSz="911946" rtl="0" fontAlgn="base">
        <a:spcBef>
          <a:spcPct val="0"/>
        </a:spcBef>
        <a:spcAft>
          <a:spcPct val="0"/>
        </a:spcAft>
        <a:defRPr sz="4400">
          <a:solidFill>
            <a:schemeClr val="tx1"/>
          </a:solidFill>
          <a:latin typeface="Calibri" pitchFamily="34" charset="0"/>
        </a:defRPr>
      </a:lvl9pPr>
    </p:titleStyle>
    <p:bodyStyle>
      <a:lvl1pPr marL="340991" indent="-340991" algn="l" defTabSz="911946"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659" indent="-283891" algn="l" defTabSz="911946"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331" indent="-226798" algn="l" defTabSz="911946"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94"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3863"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0883"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11"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34"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59"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0" rtl="0" eaLnBrk="1" latinLnBrk="0" hangingPunct="1">
        <a:defRPr sz="1900" kern="1200">
          <a:solidFill>
            <a:schemeClr val="tx1"/>
          </a:solidFill>
          <a:latin typeface="+mn-lt"/>
          <a:ea typeface="+mn-ea"/>
          <a:cs typeface="+mn-cs"/>
        </a:defRPr>
      </a:lvl1pPr>
      <a:lvl2pPr marL="456527" algn="l" defTabSz="913050" rtl="0" eaLnBrk="1" latinLnBrk="0" hangingPunct="1">
        <a:defRPr sz="1900" kern="1200">
          <a:solidFill>
            <a:schemeClr val="tx1"/>
          </a:solidFill>
          <a:latin typeface="+mn-lt"/>
          <a:ea typeface="+mn-ea"/>
          <a:cs typeface="+mn-cs"/>
        </a:defRPr>
      </a:lvl2pPr>
      <a:lvl3pPr marL="913050" algn="l" defTabSz="913050" rtl="0" eaLnBrk="1" latinLnBrk="0" hangingPunct="1">
        <a:defRPr sz="1900" kern="1200">
          <a:solidFill>
            <a:schemeClr val="tx1"/>
          </a:solidFill>
          <a:latin typeface="+mn-lt"/>
          <a:ea typeface="+mn-ea"/>
          <a:cs typeface="+mn-cs"/>
        </a:defRPr>
      </a:lvl3pPr>
      <a:lvl4pPr marL="1369573" algn="l" defTabSz="913050" rtl="0" eaLnBrk="1" latinLnBrk="0" hangingPunct="1">
        <a:defRPr sz="1900" kern="1200">
          <a:solidFill>
            <a:schemeClr val="tx1"/>
          </a:solidFill>
          <a:latin typeface="+mn-lt"/>
          <a:ea typeface="+mn-ea"/>
          <a:cs typeface="+mn-cs"/>
        </a:defRPr>
      </a:lvl4pPr>
      <a:lvl5pPr marL="1826100" algn="l" defTabSz="913050" rtl="0" eaLnBrk="1" latinLnBrk="0" hangingPunct="1">
        <a:defRPr sz="1900" kern="1200">
          <a:solidFill>
            <a:schemeClr val="tx1"/>
          </a:solidFill>
          <a:latin typeface="+mn-lt"/>
          <a:ea typeface="+mn-ea"/>
          <a:cs typeface="+mn-cs"/>
        </a:defRPr>
      </a:lvl5pPr>
      <a:lvl6pPr marL="2282621" algn="l" defTabSz="913050" rtl="0" eaLnBrk="1" latinLnBrk="0" hangingPunct="1">
        <a:defRPr sz="1900" kern="1200">
          <a:solidFill>
            <a:schemeClr val="tx1"/>
          </a:solidFill>
          <a:latin typeface="+mn-lt"/>
          <a:ea typeface="+mn-ea"/>
          <a:cs typeface="+mn-cs"/>
        </a:defRPr>
      </a:lvl6pPr>
      <a:lvl7pPr marL="2739148" algn="l" defTabSz="913050" rtl="0" eaLnBrk="1" latinLnBrk="0" hangingPunct="1">
        <a:defRPr sz="1900" kern="1200">
          <a:solidFill>
            <a:schemeClr val="tx1"/>
          </a:solidFill>
          <a:latin typeface="+mn-lt"/>
          <a:ea typeface="+mn-ea"/>
          <a:cs typeface="+mn-cs"/>
        </a:defRPr>
      </a:lvl7pPr>
      <a:lvl8pPr marL="3195672" algn="l" defTabSz="913050" rtl="0" eaLnBrk="1" latinLnBrk="0" hangingPunct="1">
        <a:defRPr sz="1900" kern="1200">
          <a:solidFill>
            <a:schemeClr val="tx1"/>
          </a:solidFill>
          <a:latin typeface="+mn-lt"/>
          <a:ea typeface="+mn-ea"/>
          <a:cs typeface="+mn-cs"/>
        </a:defRPr>
      </a:lvl8pPr>
      <a:lvl9pPr marL="3652197" algn="l" defTabSz="913050"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algn="ctr" defTabSz="913917">
              <a:defRPr/>
            </a:pPr>
            <a:endParaRPr lang="en-US">
              <a:solidFill>
                <a:prstClr val="white"/>
              </a:solidFill>
            </a:endParaRPr>
          </a:p>
        </p:txBody>
      </p:sp>
    </p:spTree>
    <p:extLst>
      <p:ext uri="{BB962C8B-B14F-4D97-AF65-F5344CB8AC3E}">
        <p14:creationId xmlns:p14="http://schemas.microsoft.com/office/powerpoint/2010/main" val="1037801717"/>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txStyles>
    <p:titleStyle>
      <a:lvl1pPr algn="ctr" defTabSz="912813" rtl="0" fontAlgn="base">
        <a:spcBef>
          <a:spcPct val="0"/>
        </a:spcBef>
        <a:spcAft>
          <a:spcPct val="0"/>
        </a:spcAft>
        <a:defRPr sz="4400" kern="1200">
          <a:solidFill>
            <a:schemeClr val="tx1"/>
          </a:solidFill>
          <a:latin typeface="+mj-lt"/>
          <a:ea typeface="+mj-ea"/>
          <a:cs typeface="+mj-cs"/>
        </a:defRPr>
      </a:lvl1pPr>
      <a:lvl2pPr algn="ctr" defTabSz="912813" rtl="0" fontAlgn="base">
        <a:spcBef>
          <a:spcPct val="0"/>
        </a:spcBef>
        <a:spcAft>
          <a:spcPct val="0"/>
        </a:spcAft>
        <a:defRPr sz="4400">
          <a:solidFill>
            <a:schemeClr val="tx1"/>
          </a:solidFill>
          <a:latin typeface="Calibri" pitchFamily="34" charset="0"/>
        </a:defRPr>
      </a:lvl2pPr>
      <a:lvl3pPr algn="ctr" defTabSz="912813" rtl="0" fontAlgn="base">
        <a:spcBef>
          <a:spcPct val="0"/>
        </a:spcBef>
        <a:spcAft>
          <a:spcPct val="0"/>
        </a:spcAft>
        <a:defRPr sz="4400">
          <a:solidFill>
            <a:schemeClr val="tx1"/>
          </a:solidFill>
          <a:latin typeface="Calibri" pitchFamily="34" charset="0"/>
        </a:defRPr>
      </a:lvl3pPr>
      <a:lvl4pPr algn="ctr" defTabSz="912813" rtl="0" fontAlgn="base">
        <a:spcBef>
          <a:spcPct val="0"/>
        </a:spcBef>
        <a:spcAft>
          <a:spcPct val="0"/>
        </a:spcAft>
        <a:defRPr sz="4400">
          <a:solidFill>
            <a:schemeClr val="tx1"/>
          </a:solidFill>
          <a:latin typeface="Calibri" pitchFamily="34" charset="0"/>
        </a:defRPr>
      </a:lvl4pPr>
      <a:lvl5pPr algn="ctr" defTabSz="912813" rtl="0" fontAlgn="base">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327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3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9"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8"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7" rtl="0" eaLnBrk="1" latinLnBrk="0" hangingPunct="1">
        <a:defRPr sz="1800" kern="1200">
          <a:solidFill>
            <a:schemeClr val="tx1"/>
          </a:solidFill>
          <a:latin typeface="+mn-lt"/>
          <a:ea typeface="+mn-ea"/>
          <a:cs typeface="+mn-cs"/>
        </a:defRPr>
      </a:lvl1pPr>
      <a:lvl2pPr marL="456959" algn="l" defTabSz="913917" rtl="0" eaLnBrk="1" latinLnBrk="0" hangingPunct="1">
        <a:defRPr sz="1800" kern="1200">
          <a:solidFill>
            <a:schemeClr val="tx1"/>
          </a:solidFill>
          <a:latin typeface="+mn-lt"/>
          <a:ea typeface="+mn-ea"/>
          <a:cs typeface="+mn-cs"/>
        </a:defRPr>
      </a:lvl2pPr>
      <a:lvl3pPr marL="913917" algn="l" defTabSz="913917" rtl="0" eaLnBrk="1" latinLnBrk="0" hangingPunct="1">
        <a:defRPr sz="1800" kern="1200">
          <a:solidFill>
            <a:schemeClr val="tx1"/>
          </a:solidFill>
          <a:latin typeface="+mn-lt"/>
          <a:ea typeface="+mn-ea"/>
          <a:cs typeface="+mn-cs"/>
        </a:defRPr>
      </a:lvl3pPr>
      <a:lvl4pPr marL="1370877" algn="l" defTabSz="913917" rtl="0" eaLnBrk="1" latinLnBrk="0" hangingPunct="1">
        <a:defRPr sz="1800" kern="1200">
          <a:solidFill>
            <a:schemeClr val="tx1"/>
          </a:solidFill>
          <a:latin typeface="+mn-lt"/>
          <a:ea typeface="+mn-ea"/>
          <a:cs typeface="+mn-cs"/>
        </a:defRPr>
      </a:lvl4pPr>
      <a:lvl5pPr marL="1827834" algn="l" defTabSz="913917" rtl="0" eaLnBrk="1" latinLnBrk="0" hangingPunct="1">
        <a:defRPr sz="1800" kern="1200">
          <a:solidFill>
            <a:schemeClr val="tx1"/>
          </a:solidFill>
          <a:latin typeface="+mn-lt"/>
          <a:ea typeface="+mn-ea"/>
          <a:cs typeface="+mn-cs"/>
        </a:defRPr>
      </a:lvl5pPr>
      <a:lvl6pPr marL="2284793" algn="l" defTabSz="913917" rtl="0" eaLnBrk="1" latinLnBrk="0" hangingPunct="1">
        <a:defRPr sz="1800" kern="1200">
          <a:solidFill>
            <a:schemeClr val="tx1"/>
          </a:solidFill>
          <a:latin typeface="+mn-lt"/>
          <a:ea typeface="+mn-ea"/>
          <a:cs typeface="+mn-cs"/>
        </a:defRPr>
      </a:lvl6pPr>
      <a:lvl7pPr marL="2741751" algn="l" defTabSz="913917" rtl="0" eaLnBrk="1" latinLnBrk="0" hangingPunct="1">
        <a:defRPr sz="1800" kern="1200">
          <a:solidFill>
            <a:schemeClr val="tx1"/>
          </a:solidFill>
          <a:latin typeface="+mn-lt"/>
          <a:ea typeface="+mn-ea"/>
          <a:cs typeface="+mn-cs"/>
        </a:defRPr>
      </a:lvl7pPr>
      <a:lvl8pPr marL="3198709" algn="l" defTabSz="913917" rtl="0" eaLnBrk="1" latinLnBrk="0" hangingPunct="1">
        <a:defRPr sz="1800" kern="1200">
          <a:solidFill>
            <a:schemeClr val="tx1"/>
          </a:solidFill>
          <a:latin typeface="+mn-lt"/>
          <a:ea typeface="+mn-ea"/>
          <a:cs typeface="+mn-cs"/>
        </a:defRPr>
      </a:lvl8pPr>
      <a:lvl9pPr marL="3655668" algn="l" defTabSz="9139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alpha val="63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94" tIns="22846" rIns="45694" bIns="22846" rtlCol="0" anchor="ctr"/>
          <a:lstStyle/>
          <a:p>
            <a:pPr algn="ctr" defTabSz="1088011"/>
            <a:endParaRPr lang="en-US" sz="2100">
              <a:solidFill>
                <a:prstClr val="white"/>
              </a:solidFill>
            </a:endParaRPr>
          </a:p>
        </p:txBody>
      </p:sp>
    </p:spTree>
    <p:extLst>
      <p:ext uri="{BB962C8B-B14F-4D97-AF65-F5344CB8AC3E}">
        <p14:creationId xmlns:p14="http://schemas.microsoft.com/office/powerpoint/2010/main" val="99077197"/>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txStyles>
    <p:titleStyle>
      <a:lvl1pPr algn="ctr" defTabSz="1088011" rtl="0" eaLnBrk="1" latinLnBrk="0" hangingPunct="1">
        <a:spcBef>
          <a:spcPct val="0"/>
        </a:spcBef>
        <a:buNone/>
        <a:defRPr sz="5200" kern="1200">
          <a:solidFill>
            <a:schemeClr val="tx1"/>
          </a:solidFill>
          <a:latin typeface="+mj-lt"/>
          <a:ea typeface="+mj-ea"/>
          <a:cs typeface="+mj-cs"/>
        </a:defRPr>
      </a:lvl1pPr>
    </p:titleStyle>
    <p:bodyStyle>
      <a:lvl1pPr marL="408004" indent="-408004" algn="l" defTabSz="1088011"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4009" indent="-340003" algn="l" defTabSz="1088011"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014" indent="-272004" algn="l" defTabSz="1088011"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904019"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025"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2028"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03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041"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04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011" rtl="0" eaLnBrk="1" latinLnBrk="0" hangingPunct="1">
        <a:defRPr sz="2100" kern="1200">
          <a:solidFill>
            <a:schemeClr val="tx1"/>
          </a:solidFill>
          <a:latin typeface="+mn-lt"/>
          <a:ea typeface="+mn-ea"/>
          <a:cs typeface="+mn-cs"/>
        </a:defRPr>
      </a:lvl1pPr>
      <a:lvl2pPr marL="544005" algn="l" defTabSz="1088011" rtl="0" eaLnBrk="1" latinLnBrk="0" hangingPunct="1">
        <a:defRPr sz="2100" kern="1200">
          <a:solidFill>
            <a:schemeClr val="tx1"/>
          </a:solidFill>
          <a:latin typeface="+mn-lt"/>
          <a:ea typeface="+mn-ea"/>
          <a:cs typeface="+mn-cs"/>
        </a:defRPr>
      </a:lvl2pPr>
      <a:lvl3pPr marL="1088011" algn="l" defTabSz="1088011" rtl="0" eaLnBrk="1" latinLnBrk="0" hangingPunct="1">
        <a:defRPr sz="2100" kern="1200">
          <a:solidFill>
            <a:schemeClr val="tx1"/>
          </a:solidFill>
          <a:latin typeface="+mn-lt"/>
          <a:ea typeface="+mn-ea"/>
          <a:cs typeface="+mn-cs"/>
        </a:defRPr>
      </a:lvl3pPr>
      <a:lvl4pPr marL="1632018" algn="l" defTabSz="1088011" rtl="0" eaLnBrk="1" latinLnBrk="0" hangingPunct="1">
        <a:defRPr sz="2100" kern="1200">
          <a:solidFill>
            <a:schemeClr val="tx1"/>
          </a:solidFill>
          <a:latin typeface="+mn-lt"/>
          <a:ea typeface="+mn-ea"/>
          <a:cs typeface="+mn-cs"/>
        </a:defRPr>
      </a:lvl4pPr>
      <a:lvl5pPr marL="2176022" algn="l" defTabSz="1088011" rtl="0" eaLnBrk="1" latinLnBrk="0" hangingPunct="1">
        <a:defRPr sz="2100" kern="1200">
          <a:solidFill>
            <a:schemeClr val="tx1"/>
          </a:solidFill>
          <a:latin typeface="+mn-lt"/>
          <a:ea typeface="+mn-ea"/>
          <a:cs typeface="+mn-cs"/>
        </a:defRPr>
      </a:lvl5pPr>
      <a:lvl6pPr marL="2720027" algn="l" defTabSz="1088011" rtl="0" eaLnBrk="1" latinLnBrk="0" hangingPunct="1">
        <a:defRPr sz="2100" kern="1200">
          <a:solidFill>
            <a:schemeClr val="tx1"/>
          </a:solidFill>
          <a:latin typeface="+mn-lt"/>
          <a:ea typeface="+mn-ea"/>
          <a:cs typeface="+mn-cs"/>
        </a:defRPr>
      </a:lvl6pPr>
      <a:lvl7pPr marL="3264033" algn="l" defTabSz="1088011" rtl="0" eaLnBrk="1" latinLnBrk="0" hangingPunct="1">
        <a:defRPr sz="2100" kern="1200">
          <a:solidFill>
            <a:schemeClr val="tx1"/>
          </a:solidFill>
          <a:latin typeface="+mn-lt"/>
          <a:ea typeface="+mn-ea"/>
          <a:cs typeface="+mn-cs"/>
        </a:defRPr>
      </a:lvl7pPr>
      <a:lvl8pPr marL="3808037" algn="l" defTabSz="1088011" rtl="0" eaLnBrk="1" latinLnBrk="0" hangingPunct="1">
        <a:defRPr sz="2100" kern="1200">
          <a:solidFill>
            <a:schemeClr val="tx1"/>
          </a:solidFill>
          <a:latin typeface="+mn-lt"/>
          <a:ea typeface="+mn-ea"/>
          <a:cs typeface="+mn-cs"/>
        </a:defRPr>
      </a:lvl8pPr>
      <a:lvl9pPr marL="4352043" algn="l" defTabSz="1088011"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3"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3" y="982134"/>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E22092-44BF-437E-9FEB-19CEE6190FAB}" type="datetimeFigureOut">
              <a:rPr lang="en-US" smtClean="0">
                <a:solidFill>
                  <a:prstClr val="black"/>
                </a:solidFill>
              </a:rPr>
              <a:pPr/>
              <a:t>16/4/2021</a:t>
            </a:fld>
            <a:endParaRPr lang="en-US">
              <a:solidFill>
                <a:prstClr val="black"/>
              </a:solidFill>
            </a:endParaRPr>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2"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79C59F-A00B-4825-82F1-D86F52BEE54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858408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F8DF80-5E69-48EB-9390-9178CF9CBB0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BF15CF-DDEC-40BF-B48D-B7B57876A04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16/4/2021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66434F-C472-42AA-B7F9-778250EE2F4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D06E6B8-E79C-41EA-A055-7A235E74188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0458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6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4038600" y="635636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F946B00-2243-4271-A32C-F954EDEC271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679893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F8DF80-5E69-48EB-9390-9178CF9CBB03}"/>
              </a:ext>
            </a:extLst>
          </p:cNvPr>
          <p:cNvSpPr>
            <a:spLocks noGrp="1"/>
          </p:cNvSpPr>
          <p:nvPr>
            <p:ph type="title"/>
          </p:nvPr>
        </p:nvSpPr>
        <p:spPr>
          <a:xfrm>
            <a:off x="838200" y="365129"/>
            <a:ext cx="10515600" cy="1325563"/>
          </a:xfrm>
          <a:prstGeom prst="rect">
            <a:avLst/>
          </a:prstGeom>
        </p:spPr>
        <p:txBody>
          <a:bodyPr vert="horz" lIns="90950" tIns="45475" rIns="90950" bIns="45475"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7227BE-2C9B-4023-BE30-A43BBAE7BFAB}"/>
              </a:ext>
            </a:extLst>
          </p:cNvPr>
          <p:cNvSpPr>
            <a:spLocks noGrp="1"/>
          </p:cNvSpPr>
          <p:nvPr>
            <p:ph type="body" idx="1"/>
          </p:nvPr>
        </p:nvSpPr>
        <p:spPr>
          <a:xfrm>
            <a:off x="838200" y="1825625"/>
            <a:ext cx="10515600" cy="4351338"/>
          </a:xfrm>
          <a:prstGeom prst="rect">
            <a:avLst/>
          </a:prstGeom>
        </p:spPr>
        <p:txBody>
          <a:bodyPr vert="horz" lIns="90950" tIns="45475" rIns="90950" bIns="45475"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BF15CF-DDEC-40BF-B48D-B7B57876A045}"/>
              </a:ext>
            </a:extLst>
          </p:cNvPr>
          <p:cNvSpPr>
            <a:spLocks noGrp="1"/>
          </p:cNvSpPr>
          <p:nvPr>
            <p:ph type="dt" sz="half" idx="2"/>
          </p:nvPr>
        </p:nvSpPr>
        <p:spPr>
          <a:xfrm>
            <a:off x="838200" y="6356389"/>
            <a:ext cx="2743200" cy="365125"/>
          </a:xfrm>
          <a:prstGeom prst="rect">
            <a:avLst/>
          </a:prstGeom>
        </p:spPr>
        <p:txBody>
          <a:bodyPr vert="horz" lIns="90950" tIns="45475" rIns="90950" bIns="45475" rtlCol="0" anchor="ctr"/>
          <a:lstStyle>
            <a:lvl1pPr algn="l">
              <a:defRPr sz="1200">
                <a:solidFill>
                  <a:schemeClr val="tx1">
                    <a:tint val="75000"/>
                  </a:schemeClr>
                </a:solidFill>
              </a:defRPr>
            </a:lvl1pPr>
          </a:lstStyle>
          <a:p>
            <a:pPr defTabSz="909607"/>
            <a:fld id="{570635D2-1FD4-42FB-A3A0-B9DFEF7C7F90}" type="datetimeFigureOut">
              <a:rPr lang="en-US" smtClean="0">
                <a:solidFill>
                  <a:prstClr val="black">
                    <a:tint val="75000"/>
                  </a:prstClr>
                </a:solidFill>
              </a:rPr>
              <a:pPr defTabSz="909607"/>
              <a:t>16/4/2021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66434F-C472-42AA-B7F9-778250EE2F4C}"/>
              </a:ext>
            </a:extLst>
          </p:cNvPr>
          <p:cNvSpPr>
            <a:spLocks noGrp="1"/>
          </p:cNvSpPr>
          <p:nvPr>
            <p:ph type="ftr" sz="quarter" idx="3"/>
          </p:nvPr>
        </p:nvSpPr>
        <p:spPr>
          <a:xfrm>
            <a:off x="4038600" y="6356389"/>
            <a:ext cx="4114800" cy="365125"/>
          </a:xfrm>
          <a:prstGeom prst="rect">
            <a:avLst/>
          </a:prstGeom>
        </p:spPr>
        <p:txBody>
          <a:bodyPr vert="horz" lIns="90950" tIns="45475" rIns="90950" bIns="45475" rtlCol="0" anchor="ctr"/>
          <a:lstStyle>
            <a:lvl1pPr algn="ctr">
              <a:defRPr sz="1200">
                <a:solidFill>
                  <a:schemeClr val="tx1">
                    <a:tint val="75000"/>
                  </a:schemeClr>
                </a:solidFill>
              </a:defRPr>
            </a:lvl1pPr>
          </a:lstStyle>
          <a:p>
            <a:pPr defTabSz="909607"/>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D06E6B8-E79C-41EA-A055-7A235E741882}"/>
              </a:ext>
            </a:extLst>
          </p:cNvPr>
          <p:cNvSpPr>
            <a:spLocks noGrp="1"/>
          </p:cNvSpPr>
          <p:nvPr>
            <p:ph type="sldNum" sz="quarter" idx="4"/>
          </p:nvPr>
        </p:nvSpPr>
        <p:spPr>
          <a:xfrm>
            <a:off x="8610600" y="6356389"/>
            <a:ext cx="2743200" cy="365125"/>
          </a:xfrm>
          <a:prstGeom prst="rect">
            <a:avLst/>
          </a:prstGeom>
        </p:spPr>
        <p:txBody>
          <a:bodyPr vert="horz" lIns="90950" tIns="45475" rIns="90950" bIns="45475" rtlCol="0" anchor="ctr"/>
          <a:lstStyle>
            <a:lvl1pPr algn="r">
              <a:defRPr sz="1200">
                <a:solidFill>
                  <a:schemeClr val="tx1">
                    <a:tint val="75000"/>
                  </a:schemeClr>
                </a:solidFill>
              </a:defRPr>
            </a:lvl1pPr>
          </a:lstStyle>
          <a:p>
            <a:pPr defTabSz="909607"/>
            <a:fld id="{CC8A4EFB-0D95-4D66-8DB7-7B35D2AA263F}" type="slidenum">
              <a:rPr lang="en-US" smtClean="0">
                <a:solidFill>
                  <a:prstClr val="black">
                    <a:tint val="75000"/>
                  </a:prstClr>
                </a:solidFill>
              </a:rPr>
              <a:pPr defTabSz="909607"/>
              <a:t>‹#›</a:t>
            </a:fld>
            <a:endParaRPr lang="en-US">
              <a:solidFill>
                <a:prstClr val="black">
                  <a:tint val="75000"/>
                </a:prstClr>
              </a:solidFill>
            </a:endParaRPr>
          </a:p>
        </p:txBody>
      </p:sp>
    </p:spTree>
    <p:extLst>
      <p:ext uri="{BB962C8B-B14F-4D97-AF65-F5344CB8AC3E}">
        <p14:creationId xmlns:p14="http://schemas.microsoft.com/office/powerpoint/2010/main" val="395101171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0960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410" indent="-227410" algn="l" defTabSz="90960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2197" indent="-227410" algn="l" defTabSz="90960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37013" indent="-227410" algn="l" defTabSz="90960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1822" indent="-227410" algn="l" defTabSz="9096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46628" indent="-227410" algn="l" defTabSz="9096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1429" indent="-227410" algn="l" defTabSz="9096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56235" indent="-227410" algn="l" defTabSz="9096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11044" indent="-227410" algn="l" defTabSz="9096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65848" indent="-227410" algn="l" defTabSz="9096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09607" rtl="0" eaLnBrk="1" latinLnBrk="0" hangingPunct="1">
        <a:defRPr sz="1800" kern="1200">
          <a:solidFill>
            <a:schemeClr val="tx1"/>
          </a:solidFill>
          <a:latin typeface="+mn-lt"/>
          <a:ea typeface="+mn-ea"/>
          <a:cs typeface="+mn-cs"/>
        </a:defRPr>
      </a:lvl1pPr>
      <a:lvl2pPr marL="454820" algn="l" defTabSz="909607" rtl="0" eaLnBrk="1" latinLnBrk="0" hangingPunct="1">
        <a:defRPr sz="1800" kern="1200">
          <a:solidFill>
            <a:schemeClr val="tx1"/>
          </a:solidFill>
          <a:latin typeface="+mn-lt"/>
          <a:ea typeface="+mn-ea"/>
          <a:cs typeface="+mn-cs"/>
        </a:defRPr>
      </a:lvl2pPr>
      <a:lvl3pPr marL="909607" algn="l" defTabSz="909607" rtl="0" eaLnBrk="1" latinLnBrk="0" hangingPunct="1">
        <a:defRPr sz="1800" kern="1200">
          <a:solidFill>
            <a:schemeClr val="tx1"/>
          </a:solidFill>
          <a:latin typeface="+mn-lt"/>
          <a:ea typeface="+mn-ea"/>
          <a:cs typeface="+mn-cs"/>
        </a:defRPr>
      </a:lvl3pPr>
      <a:lvl4pPr marL="1364416" algn="l" defTabSz="909607" rtl="0" eaLnBrk="1" latinLnBrk="0" hangingPunct="1">
        <a:defRPr sz="1800" kern="1200">
          <a:solidFill>
            <a:schemeClr val="tx1"/>
          </a:solidFill>
          <a:latin typeface="+mn-lt"/>
          <a:ea typeface="+mn-ea"/>
          <a:cs typeface="+mn-cs"/>
        </a:defRPr>
      </a:lvl4pPr>
      <a:lvl5pPr marL="1819221" algn="l" defTabSz="909607" rtl="0" eaLnBrk="1" latinLnBrk="0" hangingPunct="1">
        <a:defRPr sz="1800" kern="1200">
          <a:solidFill>
            <a:schemeClr val="tx1"/>
          </a:solidFill>
          <a:latin typeface="+mn-lt"/>
          <a:ea typeface="+mn-ea"/>
          <a:cs typeface="+mn-cs"/>
        </a:defRPr>
      </a:lvl5pPr>
      <a:lvl6pPr marL="2274028" algn="l" defTabSz="909607" rtl="0" eaLnBrk="1" latinLnBrk="0" hangingPunct="1">
        <a:defRPr sz="1800" kern="1200">
          <a:solidFill>
            <a:schemeClr val="tx1"/>
          </a:solidFill>
          <a:latin typeface="+mn-lt"/>
          <a:ea typeface="+mn-ea"/>
          <a:cs typeface="+mn-cs"/>
        </a:defRPr>
      </a:lvl6pPr>
      <a:lvl7pPr marL="2728833" algn="l" defTabSz="909607" rtl="0" eaLnBrk="1" latinLnBrk="0" hangingPunct="1">
        <a:defRPr sz="1800" kern="1200">
          <a:solidFill>
            <a:schemeClr val="tx1"/>
          </a:solidFill>
          <a:latin typeface="+mn-lt"/>
          <a:ea typeface="+mn-ea"/>
          <a:cs typeface="+mn-cs"/>
        </a:defRPr>
      </a:lvl7pPr>
      <a:lvl8pPr marL="3183640" algn="l" defTabSz="909607" rtl="0" eaLnBrk="1" latinLnBrk="0" hangingPunct="1">
        <a:defRPr sz="1800" kern="1200">
          <a:solidFill>
            <a:schemeClr val="tx1"/>
          </a:solidFill>
          <a:latin typeface="+mn-lt"/>
          <a:ea typeface="+mn-ea"/>
          <a:cs typeface="+mn-cs"/>
        </a:defRPr>
      </a:lvl8pPr>
      <a:lvl9pPr marL="3638445" algn="l" defTabSz="9096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16.png"/><Relationship Id="rId3" Type="http://schemas.openxmlformats.org/officeDocument/2006/relationships/audio" Target="../media/media2.mp3"/><Relationship Id="rId7" Type="http://schemas.openxmlformats.org/officeDocument/2006/relationships/audio" Target="../media/audio2.wav"/><Relationship Id="rId12" Type="http://schemas.openxmlformats.org/officeDocument/2006/relationships/image" Target="../media/image15.wmf"/><Relationship Id="rId17" Type="http://schemas.openxmlformats.org/officeDocument/2006/relationships/image" Target="../media/image13.png"/><Relationship Id="rId2" Type="http://schemas.microsoft.com/office/2007/relationships/media" Target="../media/media2.mp3"/><Relationship Id="rId16" Type="http://schemas.openxmlformats.org/officeDocument/2006/relationships/image" Target="../media/image19.png"/><Relationship Id="rId1" Type="http://schemas.openxmlformats.org/officeDocument/2006/relationships/vmlDrawing" Target="../drawings/vmlDrawing1.vml"/><Relationship Id="rId6" Type="http://schemas.openxmlformats.org/officeDocument/2006/relationships/audio" Target="../media/audio1.wav"/><Relationship Id="rId11" Type="http://schemas.openxmlformats.org/officeDocument/2006/relationships/oleObject" Target="../embeddings/oleObject1.bin"/><Relationship Id="rId5" Type="http://schemas.openxmlformats.org/officeDocument/2006/relationships/notesSlide" Target="../notesSlides/notesSlide1.xml"/><Relationship Id="rId15" Type="http://schemas.openxmlformats.org/officeDocument/2006/relationships/image" Target="../media/image18.png"/><Relationship Id="rId10" Type="http://schemas.openxmlformats.org/officeDocument/2006/relationships/audio" Target="../media/audio5.wav"/><Relationship Id="rId4" Type="http://schemas.openxmlformats.org/officeDocument/2006/relationships/slideLayout" Target="../slideLayouts/slideLayout56.xml"/><Relationship Id="rId9" Type="http://schemas.openxmlformats.org/officeDocument/2006/relationships/audio" Target="../media/audio4.wav"/><Relationship Id="rId14" Type="http://schemas.openxmlformats.org/officeDocument/2006/relationships/image" Target="../media/image17.gif"/></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4.xml"/><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16.png"/><Relationship Id="rId3" Type="http://schemas.openxmlformats.org/officeDocument/2006/relationships/audio" Target="../media/media2.mp3"/><Relationship Id="rId7" Type="http://schemas.openxmlformats.org/officeDocument/2006/relationships/audio" Target="../media/audio2.wav"/><Relationship Id="rId12" Type="http://schemas.openxmlformats.org/officeDocument/2006/relationships/image" Target="../media/image15.wmf"/><Relationship Id="rId17" Type="http://schemas.openxmlformats.org/officeDocument/2006/relationships/image" Target="../media/image19.png"/><Relationship Id="rId2" Type="http://schemas.microsoft.com/office/2007/relationships/media" Target="../media/media2.mp3"/><Relationship Id="rId16" Type="http://schemas.openxmlformats.org/officeDocument/2006/relationships/image" Target="../media/image13.png"/><Relationship Id="rId1" Type="http://schemas.openxmlformats.org/officeDocument/2006/relationships/vmlDrawing" Target="../drawings/vmlDrawing2.vml"/><Relationship Id="rId6" Type="http://schemas.openxmlformats.org/officeDocument/2006/relationships/audio" Target="../media/audio1.wav"/><Relationship Id="rId11" Type="http://schemas.openxmlformats.org/officeDocument/2006/relationships/oleObject" Target="../embeddings/oleObject2.bin"/><Relationship Id="rId5" Type="http://schemas.openxmlformats.org/officeDocument/2006/relationships/notesSlide" Target="../notesSlides/notesSlide2.xml"/><Relationship Id="rId15" Type="http://schemas.openxmlformats.org/officeDocument/2006/relationships/image" Target="../media/image18.png"/><Relationship Id="rId10" Type="http://schemas.openxmlformats.org/officeDocument/2006/relationships/audio" Target="../media/audio5.wav"/><Relationship Id="rId4" Type="http://schemas.openxmlformats.org/officeDocument/2006/relationships/slideLayout" Target="../slideLayouts/slideLayout56.xml"/><Relationship Id="rId9" Type="http://schemas.openxmlformats.org/officeDocument/2006/relationships/audio" Target="../media/audio4.wav"/><Relationship Id="rId14" Type="http://schemas.openxmlformats.org/officeDocument/2006/relationships/image" Target="../media/image17.gif"/></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16.png"/><Relationship Id="rId3" Type="http://schemas.openxmlformats.org/officeDocument/2006/relationships/audio" Target="../media/media2.mp3"/><Relationship Id="rId7" Type="http://schemas.openxmlformats.org/officeDocument/2006/relationships/audio" Target="../media/audio2.wav"/><Relationship Id="rId12" Type="http://schemas.openxmlformats.org/officeDocument/2006/relationships/image" Target="../media/image15.wmf"/><Relationship Id="rId17" Type="http://schemas.openxmlformats.org/officeDocument/2006/relationships/image" Target="../media/image13.png"/><Relationship Id="rId2" Type="http://schemas.microsoft.com/office/2007/relationships/media" Target="../media/media2.mp3"/><Relationship Id="rId16" Type="http://schemas.openxmlformats.org/officeDocument/2006/relationships/image" Target="../media/image19.png"/><Relationship Id="rId1" Type="http://schemas.openxmlformats.org/officeDocument/2006/relationships/vmlDrawing" Target="../drawings/vmlDrawing3.vml"/><Relationship Id="rId6" Type="http://schemas.openxmlformats.org/officeDocument/2006/relationships/audio" Target="../media/audio1.wav"/><Relationship Id="rId11" Type="http://schemas.openxmlformats.org/officeDocument/2006/relationships/oleObject" Target="../embeddings/oleObject3.bin"/><Relationship Id="rId5" Type="http://schemas.openxmlformats.org/officeDocument/2006/relationships/notesSlide" Target="../notesSlides/notesSlide3.xml"/><Relationship Id="rId15" Type="http://schemas.openxmlformats.org/officeDocument/2006/relationships/image" Target="../media/image18.png"/><Relationship Id="rId10" Type="http://schemas.openxmlformats.org/officeDocument/2006/relationships/audio" Target="../media/audio5.wav"/><Relationship Id="rId4" Type="http://schemas.openxmlformats.org/officeDocument/2006/relationships/slideLayout" Target="../slideLayouts/slideLayout56.xml"/><Relationship Id="rId9" Type="http://schemas.openxmlformats.org/officeDocument/2006/relationships/audio" Target="../media/audio4.wav"/><Relationship Id="rId14" Type="http://schemas.openxmlformats.org/officeDocument/2006/relationships/image" Target="../media/image17.gif"/></Relationships>
</file>

<file path=ppt/slides/_rels/slide6.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16.png"/><Relationship Id="rId3" Type="http://schemas.openxmlformats.org/officeDocument/2006/relationships/audio" Target="../media/media2.mp3"/><Relationship Id="rId7" Type="http://schemas.openxmlformats.org/officeDocument/2006/relationships/audio" Target="../media/audio2.wav"/><Relationship Id="rId12" Type="http://schemas.openxmlformats.org/officeDocument/2006/relationships/image" Target="../media/image15.wmf"/><Relationship Id="rId17" Type="http://schemas.openxmlformats.org/officeDocument/2006/relationships/image" Target="../media/image13.png"/><Relationship Id="rId2" Type="http://schemas.microsoft.com/office/2007/relationships/media" Target="../media/media2.mp3"/><Relationship Id="rId16" Type="http://schemas.openxmlformats.org/officeDocument/2006/relationships/image" Target="../media/image19.png"/><Relationship Id="rId1" Type="http://schemas.openxmlformats.org/officeDocument/2006/relationships/vmlDrawing" Target="../drawings/vmlDrawing4.vml"/><Relationship Id="rId6" Type="http://schemas.openxmlformats.org/officeDocument/2006/relationships/audio" Target="../media/audio1.wav"/><Relationship Id="rId11" Type="http://schemas.openxmlformats.org/officeDocument/2006/relationships/oleObject" Target="../embeddings/oleObject4.bin"/><Relationship Id="rId5" Type="http://schemas.openxmlformats.org/officeDocument/2006/relationships/notesSlide" Target="../notesSlides/notesSlide4.xml"/><Relationship Id="rId15" Type="http://schemas.openxmlformats.org/officeDocument/2006/relationships/image" Target="../media/image18.png"/><Relationship Id="rId10" Type="http://schemas.openxmlformats.org/officeDocument/2006/relationships/audio" Target="../media/audio5.wav"/><Relationship Id="rId4" Type="http://schemas.openxmlformats.org/officeDocument/2006/relationships/slideLayout" Target="../slideLayouts/slideLayout56.xml"/><Relationship Id="rId9" Type="http://schemas.openxmlformats.org/officeDocument/2006/relationships/audio" Target="../media/audio4.wav"/><Relationship Id="rId14" Type="http://schemas.openxmlformats.org/officeDocument/2006/relationships/image" Target="../media/image17.gif"/></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Content Placeholder 2"/>
          <p:cNvSpPr>
            <a:spLocks noGrp="1"/>
          </p:cNvSpPr>
          <p:nvPr>
            <p:ph idx="1"/>
          </p:nvPr>
        </p:nvSpPr>
        <p:spPr/>
        <p:txBody>
          <a:bodyPr/>
          <a:lstStyle/>
          <a:p>
            <a:pPr eaLnBrk="1" hangingPunct="1"/>
            <a:endParaRPr lang="en-US" smtClean="0"/>
          </a:p>
        </p:txBody>
      </p:sp>
      <p:sp>
        <p:nvSpPr>
          <p:cNvPr id="138243" name="Footer Placeholder 3"/>
          <p:cNvSpPr>
            <a:spLocks noGrp="1"/>
          </p:cNvSpPr>
          <p:nvPr>
            <p:ph type="ftr"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mtClean="0">
                <a:solidFill>
                  <a:srgbClr val="000000"/>
                </a:solidFill>
                <a:latin typeface="Arial" charset="0"/>
                <a:cs typeface="Arial" charset="0"/>
              </a:rPr>
              <a:t>www.themegallery.com</a:t>
            </a:r>
          </a:p>
        </p:txBody>
      </p:sp>
      <p:pic>
        <p:nvPicPr>
          <p:cNvPr id="138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5" name="Rectangle 4"/>
          <p:cNvSpPr txBox="1">
            <a:spLocks noChangeArrowheads="1"/>
          </p:cNvSpPr>
          <p:nvPr/>
        </p:nvSpPr>
        <p:spPr bwMode="gray">
          <a:xfrm>
            <a:off x="609600" y="1676400"/>
            <a:ext cx="129032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lnSpc>
                <a:spcPct val="150000"/>
              </a:lnSpc>
              <a:spcBef>
                <a:spcPct val="0"/>
              </a:spcBef>
              <a:spcAft>
                <a:spcPct val="0"/>
              </a:spcAft>
            </a:pPr>
            <a:r>
              <a:rPr lang="en-US" sz="6000" b="1" i="1" dirty="0" err="1" smtClean="0">
                <a:solidFill>
                  <a:srgbClr val="002060"/>
                </a:solidFill>
                <a:cs typeface="Times New Roman" pitchFamily="18" charset="0"/>
              </a:rPr>
              <a:t>Kính</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chào</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quý</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thầy</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cô</a:t>
            </a:r>
            <a:r>
              <a:rPr lang="en-US" sz="6000" b="1" i="1" dirty="0" smtClean="0">
                <a:solidFill>
                  <a:srgbClr val="002060"/>
                </a:solidFill>
                <a:cs typeface="Times New Roman" pitchFamily="18" charset="0"/>
              </a:rPr>
              <a:t> </a:t>
            </a:r>
          </a:p>
          <a:p>
            <a:pPr algn="ctr" fontAlgn="base">
              <a:lnSpc>
                <a:spcPct val="150000"/>
              </a:lnSpc>
              <a:spcBef>
                <a:spcPct val="0"/>
              </a:spcBef>
              <a:spcAft>
                <a:spcPct val="0"/>
              </a:spcAft>
            </a:pPr>
            <a:r>
              <a:rPr lang="en-US" sz="6000" b="1" i="1" dirty="0" err="1" smtClean="0">
                <a:solidFill>
                  <a:srgbClr val="002060"/>
                </a:solidFill>
                <a:cs typeface="Times New Roman" pitchFamily="18" charset="0"/>
              </a:rPr>
              <a:t>và</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các</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em</a:t>
            </a:r>
            <a:r>
              <a:rPr lang="en-US" sz="6000" b="1" i="1" dirty="0" smtClean="0">
                <a:solidFill>
                  <a:srgbClr val="002060"/>
                </a:solidFill>
                <a:cs typeface="Times New Roman" pitchFamily="18"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29267" y="609627"/>
            <a:ext cx="21463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1">
            <a:hlinkClick r:id="" action="ppaction://noaction"/>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282950"/>
            <a:ext cx="2118784"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680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 </a:t>
            </a:r>
            <a:r>
              <a:rPr lang="en-US" sz="3600" b="1" kern="0" dirty="0" err="1" smtClean="0">
                <a:solidFill>
                  <a:srgbClr val="7030A0"/>
                </a:solidFill>
                <a:latin typeface="Times New Roman" pitchFamily="18" charset="0"/>
                <a:cs typeface="Times New Roman" pitchFamily="18" charset="0"/>
              </a:rPr>
              <a:t>Tìm</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hiểu</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chung</a:t>
            </a:r>
            <a:endParaRPr lang="en-US" sz="4800" b="1" u="sng" kern="0" dirty="0">
              <a:solidFill>
                <a:srgbClr val="7030A0"/>
              </a:solidFill>
              <a:latin typeface="Times New Roman" pitchFamily="18" charset="0"/>
              <a:cs typeface="Times New Roman" pitchFamily="18" charset="0"/>
            </a:endParaRPr>
          </a:p>
        </p:txBody>
      </p:sp>
      <p:sp>
        <p:nvSpPr>
          <p:cNvPr id="5" name="Rectangle 4"/>
          <p:cNvSpPr/>
          <p:nvPr/>
        </p:nvSpPr>
        <p:spPr>
          <a:xfrm>
            <a:off x="504493" y="1063045"/>
            <a:ext cx="11561380" cy="738664"/>
          </a:xfrm>
          <a:prstGeom prst="rect">
            <a:avLst/>
          </a:prstGeom>
        </p:spPr>
        <p:txBody>
          <a:bodyPr wrap="square">
            <a:spAutoFit/>
          </a:bodyPr>
          <a:lstStyle/>
          <a:p>
            <a:pPr algn="just">
              <a:lnSpc>
                <a:spcPct val="150000"/>
              </a:lnSpc>
            </a:pPr>
            <a:r>
              <a:rPr lang="en-US" sz="2800" b="1" i="1" dirty="0" smtClean="0">
                <a:solidFill>
                  <a:srgbClr val="C00000"/>
                </a:solidFill>
                <a:latin typeface="Times New Roman" pitchFamily="18" charset="0"/>
                <a:cs typeface="Times New Roman" pitchFamily="18" charset="0"/>
              </a:rPr>
              <a:t>1. </a:t>
            </a:r>
            <a:r>
              <a:rPr lang="en-US" sz="2800" b="1" i="1" dirty="0" err="1" smtClean="0">
                <a:solidFill>
                  <a:srgbClr val="C00000"/>
                </a:solidFill>
                <a:latin typeface="Times New Roman" pitchFamily="18" charset="0"/>
                <a:cs typeface="Times New Roman" pitchFamily="18" charset="0"/>
              </a:rPr>
              <a:t>Hoàn</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cảnh</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sáng</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tác</a:t>
            </a:r>
            <a:endParaRPr lang="vi-VN" sz="2800" dirty="0">
              <a:solidFill>
                <a:srgbClr val="C00000"/>
              </a:solidFill>
            </a:endParaRPr>
          </a:p>
        </p:txBody>
      </p:sp>
      <p:sp>
        <p:nvSpPr>
          <p:cNvPr id="6" name="Content Placeholder 2"/>
          <p:cNvSpPr>
            <a:spLocks noGrp="1"/>
          </p:cNvSpPr>
          <p:nvPr>
            <p:ph idx="1"/>
          </p:nvPr>
        </p:nvSpPr>
        <p:spPr>
          <a:xfrm>
            <a:off x="220720" y="1792006"/>
            <a:ext cx="7330965" cy="3284493"/>
          </a:xfrm>
        </p:spPr>
        <p:txBody>
          <a:bodyPr>
            <a:noAutofit/>
          </a:bodyPr>
          <a:lstStyle/>
          <a:p>
            <a:pPr marL="566928" indent="-457200" algn="just">
              <a:lnSpc>
                <a:spcPct val="150000"/>
              </a:lnSpc>
              <a:buClr>
                <a:schemeClr val="tx1"/>
              </a:buClr>
              <a:buFont typeface="Times New Roman" pitchFamily="18" charset="0"/>
              <a:buChar char="-"/>
            </a:pPr>
            <a:r>
              <a:rPr lang="en-US" sz="2600" b="1" i="1" dirty="0" err="1" smtClean="0">
                <a:solidFill>
                  <a:schemeClr val="tx1"/>
                </a:solidFill>
                <a:latin typeface="Times New Roman" pitchFamily="18" charset="0"/>
                <a:cs typeface="Times New Roman" pitchFamily="18" charset="0"/>
              </a:rPr>
              <a:t>Năm</a:t>
            </a:r>
            <a:r>
              <a:rPr lang="en-US" sz="2600" b="1" i="1" dirty="0" smtClean="0">
                <a:solidFill>
                  <a:schemeClr val="tx1"/>
                </a:solidFill>
                <a:latin typeface="Times New Roman" pitchFamily="18" charset="0"/>
                <a:cs typeface="Times New Roman" pitchFamily="18" charset="0"/>
              </a:rPr>
              <a:t> 1859 </a:t>
            </a:r>
            <a:r>
              <a:rPr lang="en-US" sz="2600" dirty="0" err="1" smtClean="0">
                <a:solidFill>
                  <a:schemeClr val="tx1"/>
                </a:solidFill>
                <a:latin typeface="Times New Roman" pitchFamily="18" charset="0"/>
                <a:cs typeface="Times New Roman" pitchFamily="18" charset="0"/>
              </a:rPr>
              <a:t>Gia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Định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thất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thủ</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Pháp</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đánh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úp</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Cần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Giuộc</a:t>
            </a:r>
            <a:r>
              <a:rPr lang="en-US" sz="2600" dirty="0" smtClean="0">
                <a:solidFill>
                  <a:schemeClr val="tx1"/>
                </a:solidFill>
                <a:latin typeface="Times New Roman" pitchFamily="18" charset="0"/>
                <a:cs typeface="Times New Roman" pitchFamily="18" charset="0"/>
              </a:rPr>
              <a:t>.</a:t>
            </a:r>
          </a:p>
          <a:p>
            <a:pPr marL="566928" indent="-457200" algn="just">
              <a:lnSpc>
                <a:spcPct val="150000"/>
              </a:lnSpc>
              <a:buClr>
                <a:schemeClr val="tx1"/>
              </a:buClr>
              <a:buFont typeface="Times New Roman" pitchFamily="18" charset="0"/>
              <a:buChar char="-"/>
            </a:pPr>
            <a:r>
              <a:rPr lang="en-US" sz="2600" b="1" i="1" dirty="0" err="1" smtClean="0">
                <a:solidFill>
                  <a:schemeClr val="tx1"/>
                </a:solidFill>
                <a:latin typeface="Times New Roman" pitchFamily="18" charset="0"/>
                <a:cs typeface="Times New Roman" pitchFamily="18" charset="0"/>
              </a:rPr>
              <a:t>Ngày</a:t>
            </a:r>
            <a:r>
              <a:rPr lang="en-US" sz="2600" b="1" i="1" dirty="0" smtClean="0">
                <a:solidFill>
                  <a:schemeClr val="tx1"/>
                </a:solidFill>
                <a:latin typeface="Times New Roman" pitchFamily="18" charset="0"/>
                <a:cs typeface="Times New Roman" pitchFamily="18" charset="0"/>
              </a:rPr>
              <a:t> 16/12/1861</a:t>
            </a:r>
            <a:r>
              <a:rPr lang="en-US" sz="2600" b="1" i="1"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nghĩa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quân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tập</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kích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đồn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giặc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giết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được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tên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quan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hai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Pháp</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và</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một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số</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lính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thuộc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địa</a:t>
            </a:r>
            <a:r>
              <a:rPr lang="en-US" sz="2600" dirty="0" smtClean="0">
                <a:solidFill>
                  <a:schemeClr val="tx1"/>
                </a:solidFill>
                <a:latin typeface="Times New Roman" pitchFamily="18" charset="0"/>
                <a:cs typeface="Times New Roman" pitchFamily="18" charset="0"/>
              </a:rPr>
              <a: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Nghĩa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quân</a:t>
            </a:r>
            <a:r>
              <a:rPr lang="en-US" sz="2600" dirty="0" smtClean="0">
                <a:solidFill>
                  <a:schemeClr val="tx1"/>
                </a:solidFill>
                <a:latin typeface="Times New Roman" pitchFamily="18" charset="0"/>
                <a:cs typeface="Times New Roman" pitchFamily="18" charset="0"/>
              </a:rPr>
              <a:t> hi </a:t>
            </a:r>
            <a:r>
              <a:rPr lang="en-US" sz="2600" dirty="0" err="1" smtClean="0">
                <a:solidFill>
                  <a:schemeClr val="tx1"/>
                </a:solidFill>
                <a:latin typeface="Times New Roman" pitchFamily="18" charset="0"/>
                <a:cs typeface="Times New Roman" pitchFamily="18" charset="0"/>
              </a:rPr>
              <a:t>sinh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khoảng</a:t>
            </a:r>
            <a:r>
              <a:rPr lang="en-US" sz="2600" dirty="0" smtClean="0">
                <a:solidFill>
                  <a:schemeClr val="tx1"/>
                </a:solidFill>
                <a:latin typeface="Times New Roman" pitchFamily="18" charset="0"/>
                <a:cs typeface="Times New Roman" pitchFamily="18" charset="0"/>
              </a:rPr>
              <a:t> 20 </a:t>
            </a:r>
            <a:r>
              <a:rPr lang="en-US" sz="2600" dirty="0" err="1" smtClean="0">
                <a:solidFill>
                  <a:schemeClr val="tx1"/>
                </a:solidFill>
                <a:latin typeface="Times New Roman" pitchFamily="18" charset="0"/>
                <a:cs typeface="Times New Roman" pitchFamily="18" charset="0"/>
              </a:rPr>
              <a:t>người</a:t>
            </a:r>
            <a:r>
              <a:rPr lang="en-US" sz="2600" dirty="0" smtClean="0">
                <a:solidFill>
                  <a:schemeClr val="tx1"/>
                </a:solidFill>
                <a:latin typeface="Times New Roman" pitchFamily="18" charset="0"/>
                <a:cs typeface="Times New Roman" pitchFamily="18" charset="0"/>
              </a:rPr>
              <a:t>…</a:t>
            </a:r>
            <a:endParaRPr lang="en-US" sz="2600" b="1" i="1" dirty="0" smtClean="0">
              <a:solidFill>
                <a:schemeClr val="tx1"/>
              </a:solidFill>
              <a:latin typeface="Times New Roman" pitchFamily="18" charset="0"/>
              <a:cs typeface="Times New Roman" pitchFamily="18" charset="0"/>
            </a:endParaRPr>
          </a:p>
        </p:txBody>
      </p:sp>
      <p:pic>
        <p:nvPicPr>
          <p:cNvPr id="35842" name="Picture 2" descr="HỖ TRỢ TỰ HỌC VĂN SỬ ĐỊA : HƯỚNG DẪN ÔN TẬP BÀI VĂN TẾ NGHĨA SĨ CẦN GIUỘC -  NGUYỄN ĐÌNH CHIỂ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022" y="2071958"/>
            <a:ext cx="4401623" cy="2310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41429" y="4444534"/>
            <a:ext cx="11372193" cy="2049792"/>
          </a:xfrm>
          <a:prstGeom prst="rect">
            <a:avLst/>
          </a:prstGeom>
        </p:spPr>
        <p:txBody>
          <a:bodyPr wrap="square">
            <a:spAutoFit/>
          </a:bodyPr>
          <a:lstStyle/>
          <a:p>
            <a:pPr marL="109728" lvl="0" algn="just" defTabSz="457200">
              <a:lnSpc>
                <a:spcPct val="150000"/>
              </a:lnSpc>
              <a:spcBef>
                <a:spcPct val="20000"/>
              </a:spcBef>
              <a:spcAft>
                <a:spcPts val="600"/>
              </a:spcAft>
              <a:buClr>
                <a:prstClr val="black"/>
              </a:buClr>
              <a:buSzPct val="115000"/>
            </a:pPr>
            <a:endParaRPr lang="en-US" sz="2600" dirty="0">
              <a:solidFill>
                <a:prstClr val="black"/>
              </a:solidFill>
              <a:latin typeface="Times New Roman" pitchFamily="18" charset="0"/>
              <a:cs typeface="Times New Roman" pitchFamily="18" charset="0"/>
            </a:endParaRPr>
          </a:p>
          <a:p>
            <a:pPr marL="566928" lvl="0" indent="-457200" algn="just" defTabSz="457200">
              <a:lnSpc>
                <a:spcPct val="150000"/>
              </a:lnSpc>
              <a:spcBef>
                <a:spcPct val="20000"/>
              </a:spcBef>
              <a:spcAft>
                <a:spcPts val="600"/>
              </a:spcAft>
              <a:buClr>
                <a:prstClr val="black"/>
              </a:buClr>
              <a:buSzPct val="115000"/>
              <a:buFont typeface="Wingdings" pitchFamily="2" charset="2"/>
              <a:buChar char="Ø"/>
            </a:pPr>
            <a:r>
              <a:rPr lang="en-US" sz="2600" b="1" i="1" dirty="0" err="1">
                <a:solidFill>
                  <a:prstClr val="black"/>
                </a:solidFill>
                <a:latin typeface="Times New Roman" pitchFamily="18" charset="0"/>
                <a:cs typeface="Times New Roman" pitchFamily="18" charset="0"/>
              </a:rPr>
              <a:t>Nguyễn</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Đình</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Chiểu</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viết</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bài</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văn</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tế</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theo</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yêu</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cầu</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của</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Đỗ</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Quang</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tuần</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phủ</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để</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tế</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nghĩa</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quân</a:t>
            </a:r>
            <a:r>
              <a:rPr lang="en-US" sz="2600" b="1" i="1" dirty="0">
                <a:solidFill>
                  <a:prstClr val="black"/>
                </a:solidFill>
                <a:latin typeface="Times New Roman" pitchFamily="18" charset="0"/>
                <a:cs typeface="Times New Roman" pitchFamily="18" charset="0"/>
              </a:rPr>
              <a:t> </a:t>
            </a:r>
            <a:r>
              <a:rPr lang="en-US" sz="2600" b="1" i="1" dirty="0" err="1">
                <a:solidFill>
                  <a:prstClr val="black"/>
                </a:solidFill>
                <a:latin typeface="Times New Roman" pitchFamily="18" charset="0"/>
                <a:cs typeface="Times New Roman" pitchFamily="18" charset="0"/>
              </a:rPr>
              <a:t>đã</a:t>
            </a:r>
            <a:r>
              <a:rPr lang="en-US" sz="2600" b="1" i="1" dirty="0">
                <a:solidFill>
                  <a:prstClr val="black"/>
                </a:solidFill>
                <a:latin typeface="Times New Roman" pitchFamily="18" charset="0"/>
                <a:cs typeface="Times New Roman" pitchFamily="18" charset="0"/>
              </a:rPr>
              <a:t> hi </a:t>
            </a:r>
            <a:r>
              <a:rPr lang="en-US" sz="2600" b="1" i="1" dirty="0" err="1">
                <a:solidFill>
                  <a:prstClr val="black"/>
                </a:solidFill>
                <a:latin typeface="Times New Roman" pitchFamily="18" charset="0"/>
                <a:cs typeface="Times New Roman" pitchFamily="18" charset="0"/>
              </a:rPr>
              <a:t>sinh</a:t>
            </a:r>
            <a:r>
              <a:rPr lang="en-US" sz="2600" b="1" i="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23777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5842"/>
                                        </p:tgtEl>
                                        <p:attrNameLst>
                                          <p:attrName>style.visibility</p:attrName>
                                        </p:attrNameLst>
                                      </p:cBhvr>
                                      <p:to>
                                        <p:strVal val="visible"/>
                                      </p:to>
                                    </p:set>
                                    <p:animEffect transition="in" filter="circle(in)">
                                      <p:cBhvr>
                                        <p:cTn id="17" dur="2000"/>
                                        <p:tgtEl>
                                          <p:spTgt spid="3584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ox(i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ox(in)">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Quan Phap tan cong thanh Gia Di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159" y="725211"/>
            <a:ext cx="10342180" cy="544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26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 </a:t>
            </a:r>
            <a:r>
              <a:rPr lang="en-US" sz="3600" b="1" kern="0" dirty="0" err="1" smtClean="0">
                <a:solidFill>
                  <a:srgbClr val="7030A0"/>
                </a:solidFill>
                <a:latin typeface="Times New Roman" pitchFamily="18" charset="0"/>
                <a:cs typeface="Times New Roman" pitchFamily="18" charset="0"/>
              </a:rPr>
              <a:t>Tìm</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hiểu</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chung</a:t>
            </a:r>
            <a:endParaRPr lang="en-US" sz="4800" b="1" u="sng" kern="0" dirty="0">
              <a:solidFill>
                <a:srgbClr val="7030A0"/>
              </a:solidFill>
              <a:latin typeface="Times New Roman" pitchFamily="18" charset="0"/>
              <a:cs typeface="Times New Roman" pitchFamily="18" charset="0"/>
            </a:endParaRPr>
          </a:p>
        </p:txBody>
      </p:sp>
      <p:sp>
        <p:nvSpPr>
          <p:cNvPr id="5" name="Rectangle 4"/>
          <p:cNvSpPr/>
          <p:nvPr/>
        </p:nvSpPr>
        <p:spPr>
          <a:xfrm>
            <a:off x="504493" y="1063045"/>
            <a:ext cx="11561380" cy="738664"/>
          </a:xfrm>
          <a:prstGeom prst="rect">
            <a:avLst/>
          </a:prstGeom>
        </p:spPr>
        <p:txBody>
          <a:bodyPr wrap="square">
            <a:spAutoFit/>
          </a:bodyPr>
          <a:lstStyle/>
          <a:p>
            <a:pPr algn="just">
              <a:lnSpc>
                <a:spcPct val="150000"/>
              </a:lnSpc>
            </a:pPr>
            <a:r>
              <a:rPr lang="en-US" sz="2800" b="1" i="1" dirty="0" smtClean="0">
                <a:solidFill>
                  <a:srgbClr val="C00000"/>
                </a:solidFill>
                <a:latin typeface="Times New Roman" pitchFamily="18" charset="0"/>
                <a:cs typeface="Times New Roman" pitchFamily="18" charset="0"/>
              </a:rPr>
              <a:t>2. </a:t>
            </a:r>
            <a:r>
              <a:rPr lang="en-US" sz="2800" b="1" i="1" dirty="0" err="1" smtClean="0">
                <a:solidFill>
                  <a:srgbClr val="C00000"/>
                </a:solidFill>
                <a:latin typeface="Times New Roman" pitchFamily="18" charset="0"/>
                <a:cs typeface="Times New Roman" pitchFamily="18" charset="0"/>
              </a:rPr>
              <a:t>Thể</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loại</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văn</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tế</a:t>
            </a:r>
            <a:endParaRPr lang="vi-VN" sz="2800" dirty="0">
              <a:solidFill>
                <a:srgbClr val="C00000"/>
              </a:solidFill>
            </a:endParaRPr>
          </a:p>
        </p:txBody>
      </p:sp>
      <p:sp>
        <p:nvSpPr>
          <p:cNvPr id="6" name="Content Placeholder 2"/>
          <p:cNvSpPr>
            <a:spLocks noGrp="1"/>
          </p:cNvSpPr>
          <p:nvPr>
            <p:ph idx="1"/>
          </p:nvPr>
        </p:nvSpPr>
        <p:spPr>
          <a:xfrm>
            <a:off x="583323" y="1813034"/>
            <a:ext cx="6463871" cy="3074275"/>
          </a:xfrm>
        </p:spPr>
        <p:txBody>
          <a:bodyPr>
            <a:noAutofit/>
          </a:bodyPr>
          <a:lstStyle/>
          <a:p>
            <a:pPr marL="624078" indent="-514350" algn="just">
              <a:lnSpc>
                <a:spcPct val="150000"/>
              </a:lnSpc>
              <a:buFontTx/>
              <a:buChar char="-"/>
            </a:pPr>
            <a:r>
              <a:rPr lang="en-US" sz="2600" b="1" i="1" dirty="0" err="1" smtClean="0">
                <a:solidFill>
                  <a:srgbClr val="002060"/>
                </a:solidFill>
                <a:latin typeface="Times New Roman" pitchFamily="18" charset="0"/>
                <a:cs typeface="Times New Roman" pitchFamily="18" charset="0"/>
              </a:rPr>
              <a:t>Nguồn</a:t>
            </a:r>
            <a:r>
              <a:rPr lang="en-US" sz="2600" b="1" i="1" dirty="0" smtClean="0">
                <a:solidFill>
                  <a:srgbClr val="002060"/>
                </a:solidFill>
                <a:latin typeface="Times New Roman" pitchFamily="18" charset="0"/>
                <a:cs typeface="Times New Roman" pitchFamily="18" charset="0"/>
              </a:rPr>
              <a:t> </a:t>
            </a:r>
            <a:r>
              <a:rPr lang="en-US" sz="2600" b="1" i="1" dirty="0" err="1" smtClean="0">
                <a:solidFill>
                  <a:srgbClr val="002060"/>
                </a:solidFill>
                <a:latin typeface="Times New Roman" pitchFamily="18" charset="0"/>
                <a:cs typeface="Times New Roman" pitchFamily="18" charset="0"/>
              </a:rPr>
              <a:t>gốc</a:t>
            </a:r>
            <a:r>
              <a:rPr lang="en-US" sz="2600" b="1" i="1" dirty="0" smtClean="0">
                <a:solidFill>
                  <a:srgbClr val="002060"/>
                </a:solidFill>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văn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cổ</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Trung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Quốc</a:t>
            </a:r>
            <a:r>
              <a:rPr lang="en-US" sz="2600" dirty="0" smtClean="0">
                <a:latin typeface="Times New Roman" pitchFamily="18" charset="0"/>
                <a:cs typeface="Times New Roman" pitchFamily="18" charset="0"/>
              </a:rPr>
              <a:t>.</a:t>
            </a:r>
          </a:p>
          <a:p>
            <a:pPr marL="624078" indent="-514350" algn="just">
              <a:lnSpc>
                <a:spcPct val="150000"/>
              </a:lnSpc>
              <a:buFontTx/>
              <a:buChar char="-"/>
            </a:pPr>
            <a:r>
              <a:rPr lang="en-US" sz="2600" b="1" i="1" dirty="0" err="1" smtClean="0">
                <a:solidFill>
                  <a:srgbClr val="002060"/>
                </a:solidFill>
                <a:latin typeface="Times New Roman" pitchFamily="18" charset="0"/>
                <a:cs typeface="Times New Roman" pitchFamily="18" charset="0"/>
              </a:rPr>
              <a:t>Mục</a:t>
            </a:r>
            <a:r>
              <a:rPr lang="en-US" sz="2600" b="1" i="1" dirty="0" smtClean="0">
                <a:solidFill>
                  <a:srgbClr val="002060"/>
                </a:solidFill>
                <a:latin typeface="Times New Roman" pitchFamily="18" charset="0"/>
                <a:cs typeface="Times New Roman" pitchFamily="18" charset="0"/>
              </a:rPr>
              <a:t> </a:t>
            </a:r>
            <a:r>
              <a:rPr lang="en-US" sz="2600" b="1" i="1" dirty="0" err="1" smtClean="0">
                <a:solidFill>
                  <a:srgbClr val="002060"/>
                </a:solidFill>
                <a:latin typeface="Times New Roman" pitchFamily="18" charset="0"/>
                <a:cs typeface="Times New Roman" pitchFamily="18" charset="0"/>
              </a:rPr>
              <a:t>đích</a:t>
            </a:r>
            <a:r>
              <a:rPr lang="en-US" sz="2600" b="1" i="1" dirty="0" smtClean="0">
                <a:solidFill>
                  <a:srgbClr val="002060"/>
                </a:solidFill>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thường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gắn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với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tục</a:t>
            </a:r>
            <a:r>
              <a:rPr lang="en-US" sz="2600" dirty="0" smtClean="0">
                <a:latin typeface="Times New Roman" pitchFamily="18" charset="0"/>
                <a:cs typeface="Times New Roman" pitchFamily="18" charset="0"/>
              </a:rPr>
              <a:t> tang </a:t>
            </a:r>
            <a:r>
              <a:rPr lang="en-US" sz="2600" dirty="0" err="1" smtClean="0">
                <a:latin typeface="Times New Roman" pitchFamily="18" charset="0"/>
                <a:cs typeface="Times New Roman" pitchFamily="18" charset="0"/>
              </a:rPr>
              <a:t>lễ</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nhằm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bày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tỏ</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lòng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tiếc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đối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với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những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người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đã</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mất</a:t>
            </a:r>
            <a:r>
              <a:rPr lang="en-US" sz="2600" dirty="0" smtClean="0">
                <a:latin typeface="Times New Roman" pitchFamily="18" charset="0"/>
                <a:cs typeface="Times New Roman" pitchFamily="18" charset="0"/>
              </a:rPr>
              <a:t>.</a:t>
            </a:r>
          </a:p>
          <a:p>
            <a:pPr marL="624078" indent="-514350" algn="just">
              <a:lnSpc>
                <a:spcPct val="150000"/>
              </a:lnSpc>
              <a:buFontTx/>
              <a:buChar char="-"/>
            </a:pPr>
            <a:r>
              <a:rPr lang="en-US" sz="2600" b="1" i="1" dirty="0" err="1" smtClean="0">
                <a:solidFill>
                  <a:srgbClr val="002060"/>
                </a:solidFill>
                <a:latin typeface="Times New Roman" pitchFamily="18" charset="0"/>
                <a:cs typeface="Times New Roman" pitchFamily="18" charset="0"/>
              </a:rPr>
              <a:t>Bố</a:t>
            </a:r>
            <a:r>
              <a:rPr lang="en-US" sz="2600" b="1" i="1" dirty="0" smtClean="0">
                <a:solidFill>
                  <a:srgbClr val="002060"/>
                </a:solidFill>
                <a:latin typeface="Times New Roman" pitchFamily="18" charset="0"/>
                <a:cs typeface="Times New Roman" pitchFamily="18" charset="0"/>
              </a:rPr>
              <a:t> </a:t>
            </a:r>
            <a:r>
              <a:rPr lang="en-US" sz="2600" b="1" i="1" dirty="0" err="1" smtClean="0">
                <a:solidFill>
                  <a:srgbClr val="002060"/>
                </a:solidFill>
                <a:latin typeface="Times New Roman" pitchFamily="18" charset="0"/>
                <a:cs typeface="Times New Roman" pitchFamily="18" charset="0"/>
              </a:rPr>
              <a:t>cục</a:t>
            </a:r>
            <a:r>
              <a:rPr lang="en-US" sz="2600" b="1" i="1" dirty="0">
                <a:solidFill>
                  <a:srgbClr val="002060"/>
                </a:solidFill>
                <a:latin typeface="Times New Roman" pitchFamily="18" charset="0"/>
                <a:cs typeface="Times New Roman" pitchFamily="18" charset="0"/>
              </a:rPr>
              <a:t> </a:t>
            </a:r>
            <a:r>
              <a:rPr lang="en-US" sz="2600" b="1" i="1" dirty="0" err="1" smtClean="0">
                <a:solidFill>
                  <a:srgbClr val="002060"/>
                </a:solidFill>
                <a:latin typeface="Times New Roman" pitchFamily="18" charset="0"/>
                <a:cs typeface="Times New Roman" pitchFamily="18" charset="0"/>
              </a:rPr>
              <a:t>thường</a:t>
            </a:r>
            <a:r>
              <a:rPr lang="en-US" sz="2600" b="1" i="1" dirty="0" smtClean="0">
                <a:solidFill>
                  <a:srgbClr val="002060"/>
                </a:solidFill>
                <a:latin typeface="Times New Roman" pitchFamily="18" charset="0"/>
                <a:cs typeface="Times New Roman" pitchFamily="18" charset="0"/>
              </a:rPr>
              <a:t> </a:t>
            </a:r>
            <a:r>
              <a:rPr lang="en-US" sz="2600" b="1" i="1" dirty="0" err="1" smtClean="0">
                <a:solidFill>
                  <a:srgbClr val="002060"/>
                </a:solidFill>
                <a:latin typeface="Times New Roman" pitchFamily="18" charset="0"/>
                <a:cs typeface="Times New Roman" pitchFamily="18" charset="0"/>
              </a:rPr>
              <a:t>có</a:t>
            </a:r>
            <a:r>
              <a:rPr lang="en-US" sz="2600" b="1" i="1" dirty="0" smtClean="0">
                <a:solidFill>
                  <a:srgbClr val="002060"/>
                </a:solidFill>
                <a:latin typeface="Times New Roman" pitchFamily="18" charset="0"/>
                <a:cs typeface="Times New Roman" pitchFamily="18" charset="0"/>
              </a:rPr>
              <a:t> </a:t>
            </a:r>
            <a:r>
              <a:rPr lang="en-US" sz="2600" b="1" i="1" dirty="0" err="1" smtClean="0">
                <a:solidFill>
                  <a:srgbClr val="002060"/>
                </a:solidFill>
                <a:latin typeface="Times New Roman" pitchFamily="18" charset="0"/>
                <a:cs typeface="Times New Roman" pitchFamily="18" charset="0"/>
              </a:rPr>
              <a:t>bốn</a:t>
            </a:r>
            <a:r>
              <a:rPr lang="en-US" sz="2600" b="1" i="1" dirty="0" smtClean="0">
                <a:solidFill>
                  <a:srgbClr val="002060"/>
                </a:solidFill>
                <a:latin typeface="Times New Roman" pitchFamily="18" charset="0"/>
                <a:cs typeface="Times New Roman" pitchFamily="18" charset="0"/>
              </a:rPr>
              <a:t> </a:t>
            </a:r>
            <a:r>
              <a:rPr lang="en-US" sz="2600" b="1" i="1" dirty="0" err="1" smtClean="0">
                <a:solidFill>
                  <a:srgbClr val="002060"/>
                </a:solidFill>
                <a:latin typeface="Times New Roman" pitchFamily="18" charset="0"/>
                <a:cs typeface="Times New Roman" pitchFamily="18" charset="0"/>
              </a:rPr>
              <a:t>phần</a:t>
            </a:r>
            <a:r>
              <a:rPr lang="en-US" sz="2600" b="1" i="1" dirty="0" smtClean="0">
                <a:solidFill>
                  <a:srgbClr val="002060"/>
                </a:solidFill>
                <a:latin typeface="Times New Roman" pitchFamily="18" charset="0"/>
                <a:cs typeface="Times New Roman" pitchFamily="18" charset="0"/>
              </a:rPr>
              <a:t>: </a:t>
            </a:r>
            <a:r>
              <a:rPr lang="en-US" sz="2600" dirty="0" smtClean="0">
                <a:latin typeface="Times New Roman" pitchFamily="18" charset="0"/>
                <a:cs typeface="Times New Roman" pitchFamily="18" charset="0"/>
              </a:rPr>
              <a:t>Lung </a:t>
            </a:r>
            <a:r>
              <a:rPr lang="en-US" sz="2600" dirty="0" err="1" smtClean="0">
                <a:latin typeface="Times New Roman" pitchFamily="18" charset="0"/>
                <a:cs typeface="Times New Roman" pitchFamily="18" charset="0"/>
              </a:rPr>
              <a:t>khởi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thích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thực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ai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vãn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kết</a:t>
            </a:r>
            <a:r>
              <a:rPr lang="en-US" sz="2600" dirty="0" smtClean="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p:txBody>
      </p:sp>
      <p:pic>
        <p:nvPicPr>
          <p:cNvPr id="7" name="Picture 2" descr="HỖ TRỢ TỰ HỌC VĂN SỬ ĐỊA : HƯỚNG DẪN ÔN TẬP BÀI VĂN TẾ NGHĨA SĨ CẦN GIUỘC -  NGUYỄN ĐÌNH CHIỂ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6595" y="2071958"/>
            <a:ext cx="4401623" cy="2815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06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ox(i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ox(in)">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box(in)">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 Box 5"/>
          <p:cNvSpPr txBox="1">
            <a:spLocks noChangeArrowheads="1"/>
          </p:cNvSpPr>
          <p:nvPr/>
        </p:nvSpPr>
        <p:spPr bwMode="auto">
          <a:xfrm>
            <a:off x="3370319" y="1290640"/>
            <a:ext cx="5283200" cy="466725"/>
          </a:xfrm>
          <a:prstGeom prst="rect">
            <a:avLst/>
          </a:prstGeom>
          <a:noFill/>
          <a:ln w="952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400" b="1" dirty="0" smtClean="0">
                <a:solidFill>
                  <a:srgbClr val="002060"/>
                </a:solidFill>
                <a:latin typeface="Times New Roman" pitchFamily="18" charset="0"/>
              </a:rPr>
              <a:t>HƯỚNG DẪN CÁCH ĐỌC</a:t>
            </a:r>
          </a:p>
        </p:txBody>
      </p:sp>
      <p:sp>
        <p:nvSpPr>
          <p:cNvPr id="39942" name="Text Box 6"/>
          <p:cNvSpPr txBox="1">
            <a:spLocks noChangeArrowheads="1"/>
          </p:cNvSpPr>
          <p:nvPr/>
        </p:nvSpPr>
        <p:spPr bwMode="auto">
          <a:xfrm>
            <a:off x="677920" y="1855089"/>
            <a:ext cx="10993831"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lnSpc>
                <a:spcPct val="150000"/>
              </a:lnSpc>
              <a:spcBef>
                <a:spcPct val="50000"/>
              </a:spcBef>
              <a:spcAft>
                <a:spcPct val="0"/>
              </a:spcAft>
            </a:pPr>
            <a:r>
              <a:rPr lang="en-US" sz="2400" b="1" i="1" dirty="0" err="1" smtClean="0">
                <a:solidFill>
                  <a:srgbClr val="000000"/>
                </a:solidFill>
                <a:latin typeface="Times New Roman" pitchFamily="18" charset="0"/>
              </a:rPr>
              <a:t>Giọng</a:t>
            </a:r>
            <a:r>
              <a:rPr lang="en-US" sz="2400" b="1" i="1" dirty="0" smtClean="0">
                <a:solidFill>
                  <a:srgbClr val="000000"/>
                </a:solidFill>
                <a:latin typeface="Times New Roman" pitchFamily="18" charset="0"/>
              </a:rPr>
              <a:t> </a:t>
            </a:r>
            <a:r>
              <a:rPr lang="en-US" sz="2400" b="1" i="1" dirty="0" err="1" smtClean="0">
                <a:solidFill>
                  <a:srgbClr val="000000"/>
                </a:solidFill>
                <a:latin typeface="Times New Roman" pitchFamily="18" charset="0"/>
              </a:rPr>
              <a:t>đọc</a:t>
            </a:r>
            <a:r>
              <a:rPr lang="en-US" sz="2400" b="1" i="1" dirty="0" smtClean="0">
                <a:solidFill>
                  <a:srgbClr val="000000"/>
                </a:solidFill>
                <a:latin typeface="Times New Roman" pitchFamily="18" charset="0"/>
              </a:rPr>
              <a:t> </a:t>
            </a:r>
            <a:r>
              <a:rPr lang="en-US" sz="2400" b="1" i="1" dirty="0" err="1" smtClean="0">
                <a:solidFill>
                  <a:srgbClr val="000000"/>
                </a:solidFill>
                <a:latin typeface="Times New Roman" pitchFamily="18" charset="0"/>
              </a:rPr>
              <a:t>chậm</a:t>
            </a:r>
            <a:r>
              <a:rPr lang="en-US" sz="2400" b="1" i="1" dirty="0" smtClean="0">
                <a:solidFill>
                  <a:srgbClr val="000000"/>
                </a:solidFill>
                <a:latin typeface="Times New Roman" pitchFamily="18" charset="0"/>
              </a:rPr>
              <a:t>, </a:t>
            </a:r>
            <a:r>
              <a:rPr lang="en-US" sz="2400" b="1" i="1" dirty="0" err="1" smtClean="0">
                <a:solidFill>
                  <a:srgbClr val="000000"/>
                </a:solidFill>
                <a:latin typeface="Times New Roman" pitchFamily="18" charset="0"/>
              </a:rPr>
              <a:t>mang</a:t>
            </a:r>
            <a:r>
              <a:rPr lang="en-US" sz="2400" b="1" i="1" dirty="0" smtClean="0">
                <a:solidFill>
                  <a:srgbClr val="000000"/>
                </a:solidFill>
                <a:latin typeface="Times New Roman" pitchFamily="18" charset="0"/>
              </a:rPr>
              <a:t> </a:t>
            </a:r>
            <a:r>
              <a:rPr lang="en-US" sz="2400" b="1" i="1" dirty="0" err="1" smtClean="0">
                <a:solidFill>
                  <a:srgbClr val="000000"/>
                </a:solidFill>
                <a:latin typeface="Times New Roman" pitchFamily="18" charset="0"/>
              </a:rPr>
              <a:t>âm</a:t>
            </a:r>
            <a:r>
              <a:rPr lang="en-US" sz="2400" b="1" i="1" dirty="0" smtClean="0">
                <a:solidFill>
                  <a:srgbClr val="000000"/>
                </a:solidFill>
                <a:latin typeface="Times New Roman" pitchFamily="18" charset="0"/>
              </a:rPr>
              <a:t> </a:t>
            </a:r>
            <a:r>
              <a:rPr lang="en-US" sz="2400" b="1" i="1" dirty="0" err="1" smtClean="0">
                <a:solidFill>
                  <a:srgbClr val="000000"/>
                </a:solidFill>
                <a:latin typeface="Times New Roman" pitchFamily="18" charset="0"/>
              </a:rPr>
              <a:t>hưởng</a:t>
            </a:r>
            <a:r>
              <a:rPr lang="en-US" sz="2400" b="1" i="1" dirty="0" smtClean="0">
                <a:solidFill>
                  <a:srgbClr val="000000"/>
                </a:solidFill>
                <a:latin typeface="Times New Roman" pitchFamily="18" charset="0"/>
              </a:rPr>
              <a:t> bi </a:t>
            </a:r>
            <a:r>
              <a:rPr lang="en-US" sz="2400" b="1" i="1" dirty="0" err="1" smtClean="0">
                <a:solidFill>
                  <a:srgbClr val="000000"/>
                </a:solidFill>
                <a:latin typeface="Times New Roman" pitchFamily="18" charset="0"/>
              </a:rPr>
              <a:t>thương</a:t>
            </a:r>
            <a:r>
              <a:rPr lang="en-US" sz="2400" b="1" i="1" dirty="0" smtClean="0">
                <a:solidFill>
                  <a:srgbClr val="000000"/>
                </a:solidFill>
                <a:latin typeface="Times New Roman" pitchFamily="18" charset="0"/>
              </a:rPr>
              <a:t>, </a:t>
            </a:r>
            <a:r>
              <a:rPr lang="en-US" sz="2400" b="1" i="1" dirty="0" err="1" smtClean="0">
                <a:solidFill>
                  <a:srgbClr val="000000"/>
                </a:solidFill>
                <a:latin typeface="Times New Roman" pitchFamily="18" charset="0"/>
              </a:rPr>
              <a:t>đau</a:t>
            </a:r>
            <a:r>
              <a:rPr lang="en-US" sz="2400" b="1" i="1" dirty="0" smtClean="0">
                <a:solidFill>
                  <a:srgbClr val="000000"/>
                </a:solidFill>
                <a:latin typeface="Times New Roman" pitchFamily="18" charset="0"/>
              </a:rPr>
              <a:t> </a:t>
            </a:r>
            <a:r>
              <a:rPr lang="en-US" sz="2400" b="1" i="1" dirty="0" err="1" smtClean="0">
                <a:solidFill>
                  <a:srgbClr val="000000"/>
                </a:solidFill>
                <a:latin typeface="Times New Roman" pitchFamily="18" charset="0"/>
              </a:rPr>
              <a:t>xót</a:t>
            </a:r>
            <a:r>
              <a:rPr lang="en-US" sz="2400" b="1" i="1" dirty="0" smtClean="0">
                <a:solidFill>
                  <a:srgbClr val="000000"/>
                </a:solidFill>
                <a:latin typeface="Times New Roman" pitchFamily="18" charset="0"/>
              </a:rPr>
              <a:t>.</a:t>
            </a:r>
          </a:p>
          <a:p>
            <a:pPr algn="just" fontAlgn="base">
              <a:lnSpc>
                <a:spcPct val="150000"/>
              </a:lnSpc>
              <a:spcBef>
                <a:spcPct val="50000"/>
              </a:spcBef>
              <a:spcAft>
                <a:spcPct val="0"/>
              </a:spcAft>
              <a:buFontTx/>
              <a:buChar char="-"/>
            </a:pP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Phần</a:t>
            </a:r>
            <a:r>
              <a:rPr lang="en-US" sz="2400" dirty="0" smtClean="0">
                <a:solidFill>
                  <a:srgbClr val="000000"/>
                </a:solidFill>
                <a:latin typeface="Times New Roman" pitchFamily="18" charset="0"/>
              </a:rPr>
              <a:t> </a:t>
            </a:r>
            <a:r>
              <a:rPr lang="en-US" sz="2400" i="1" dirty="0" smtClean="0">
                <a:solidFill>
                  <a:srgbClr val="000000"/>
                </a:solidFill>
                <a:latin typeface="Times New Roman" pitchFamily="18" charset="0"/>
              </a:rPr>
              <a:t>lung </a:t>
            </a:r>
            <a:r>
              <a:rPr lang="en-US" sz="2400" i="1" dirty="0" err="1" smtClean="0">
                <a:solidFill>
                  <a:srgbClr val="000000"/>
                </a:solidFill>
                <a:latin typeface="Times New Roman" pitchFamily="18" charset="0"/>
              </a:rPr>
              <a:t>khởi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đọc</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với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giọng</a:t>
            </a:r>
            <a:r>
              <a:rPr lang="en-US" sz="2400" dirty="0" smtClean="0">
                <a:solidFill>
                  <a:srgbClr val="000000"/>
                </a:solidFill>
                <a:latin typeface="Times New Roman" pitchFamily="18" charset="0"/>
              </a:rPr>
              <a:t> </a:t>
            </a:r>
            <a:r>
              <a:rPr lang="en-US" sz="2400" dirty="0" err="1" smtClean="0">
                <a:solidFill>
                  <a:srgbClr val="990099"/>
                </a:solidFill>
                <a:latin typeface="Times New Roman" pitchFamily="18" charset="0"/>
              </a:rPr>
              <a:t>trang</a:t>
            </a:r>
            <a:r>
              <a:rPr lang="en-US" sz="2400" dirty="0" smtClean="0">
                <a:solidFill>
                  <a:srgbClr val="990099"/>
                </a:solidFill>
                <a:latin typeface="Times New Roman" pitchFamily="18" charset="0"/>
              </a:rPr>
              <a:t> </a:t>
            </a:r>
            <a:r>
              <a:rPr lang="en-US" sz="2400" dirty="0" err="1" smtClean="0">
                <a:solidFill>
                  <a:srgbClr val="990099"/>
                </a:solidFill>
                <a:latin typeface="Times New Roman" pitchFamily="18" charset="0"/>
              </a:rPr>
              <a:t>trọng</a:t>
            </a:r>
            <a:endParaRPr lang="en-US" sz="2400" dirty="0" smtClean="0">
              <a:solidFill>
                <a:srgbClr val="990099"/>
              </a:solidFill>
              <a:latin typeface="Times New Roman" pitchFamily="18" charset="0"/>
            </a:endParaRPr>
          </a:p>
          <a:p>
            <a:pPr algn="just" fontAlgn="base">
              <a:lnSpc>
                <a:spcPct val="150000"/>
              </a:lnSpc>
              <a:spcBef>
                <a:spcPct val="50000"/>
              </a:spcBef>
              <a:spcAft>
                <a:spcPct val="0"/>
              </a:spcAft>
              <a:buFontTx/>
              <a:buChar char="-"/>
            </a:pP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Phần</a:t>
            </a:r>
            <a:r>
              <a:rPr lang="en-US" sz="2400" dirty="0" smtClean="0">
                <a:solidFill>
                  <a:srgbClr val="000000"/>
                </a:solidFill>
                <a:latin typeface="Times New Roman" pitchFamily="18" charset="0"/>
              </a:rPr>
              <a:t> </a:t>
            </a:r>
            <a:r>
              <a:rPr lang="en-US" sz="2400" i="1" dirty="0" err="1" smtClean="0">
                <a:solidFill>
                  <a:srgbClr val="000000"/>
                </a:solidFill>
                <a:latin typeface="Times New Roman" pitchFamily="18" charset="0"/>
              </a:rPr>
              <a:t>thích</a:t>
            </a:r>
            <a:r>
              <a:rPr lang="en-US" sz="2400" i="1" dirty="0" smtClean="0">
                <a:solidFill>
                  <a:srgbClr val="000000"/>
                </a:solidFill>
                <a:latin typeface="Times New Roman" pitchFamily="18" charset="0"/>
              </a:rPr>
              <a:t> </a:t>
            </a:r>
            <a:r>
              <a:rPr lang="en-US" sz="2400" i="1" dirty="0" err="1" smtClean="0">
                <a:solidFill>
                  <a:srgbClr val="000000"/>
                </a:solidFill>
                <a:latin typeface="Times New Roman" pitchFamily="18" charset="0"/>
              </a:rPr>
              <a:t>thực</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giọng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đọc</a:t>
            </a:r>
            <a:r>
              <a:rPr lang="en-US" sz="2400" dirty="0" smtClean="0">
                <a:solidFill>
                  <a:srgbClr val="000000"/>
                </a:solidFill>
                <a:latin typeface="Times New Roman" pitchFamily="18" charset="0"/>
              </a:rPr>
              <a:t> </a:t>
            </a:r>
            <a:r>
              <a:rPr lang="en-US" sz="2400" dirty="0" err="1" smtClean="0">
                <a:solidFill>
                  <a:srgbClr val="990099"/>
                </a:solidFill>
                <a:latin typeface="Times New Roman" pitchFamily="18" charset="0"/>
              </a:rPr>
              <a:t>hồi</a:t>
            </a:r>
            <a:r>
              <a:rPr lang="en-US" sz="2400" dirty="0" smtClean="0">
                <a:solidFill>
                  <a:srgbClr val="990099"/>
                </a:solidFill>
                <a:latin typeface="Times New Roman" pitchFamily="18" charset="0"/>
              </a:rPr>
              <a:t> </a:t>
            </a:r>
            <a:r>
              <a:rPr lang="en-US" sz="2400" dirty="0" err="1" smtClean="0">
                <a:solidFill>
                  <a:srgbClr val="990099"/>
                </a:solidFill>
                <a:latin typeface="Times New Roman" pitchFamily="18" charset="0"/>
              </a:rPr>
              <a:t>tưởng</a:t>
            </a:r>
            <a:r>
              <a:rPr lang="en-US" sz="2400" dirty="0" smtClean="0">
                <a:solidFill>
                  <a:srgbClr val="990099"/>
                </a:solidFill>
                <a:latin typeface="Times New Roman" pitchFamily="18" charset="0"/>
              </a:rPr>
              <a:t>, </a:t>
            </a:r>
            <a:r>
              <a:rPr lang="en-US" sz="2400" dirty="0" err="1" smtClean="0">
                <a:solidFill>
                  <a:srgbClr val="990099"/>
                </a:solidFill>
                <a:latin typeface="Times New Roman" pitchFamily="18" charset="0"/>
              </a:rPr>
              <a:t>bồi</a:t>
            </a:r>
            <a:r>
              <a:rPr lang="en-US" sz="2400" dirty="0" smtClean="0">
                <a:solidFill>
                  <a:srgbClr val="990099"/>
                </a:solidFill>
                <a:latin typeface="Times New Roman" pitchFamily="18" charset="0"/>
              </a:rPr>
              <a:t> </a:t>
            </a:r>
            <a:r>
              <a:rPr lang="en-US" sz="2400" dirty="0" err="1" smtClean="0">
                <a:solidFill>
                  <a:srgbClr val="990099"/>
                </a:solidFill>
                <a:latin typeface="Times New Roman" pitchFamily="18" charset="0"/>
              </a:rPr>
              <a:t>hồi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khi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dựng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lại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chân</a:t>
            </a:r>
            <a:r>
              <a:rPr lang="en-US" sz="2400" dirty="0" smtClean="0">
                <a:solidFill>
                  <a:srgbClr val="000000"/>
                </a:solidFill>
                <a:latin typeface="Times New Roman" pitchFamily="18" charset="0"/>
              </a:rPr>
              <a:t> dung </a:t>
            </a:r>
            <a:r>
              <a:rPr lang="en-US" sz="2400" dirty="0" err="1" smtClean="0">
                <a:solidFill>
                  <a:srgbClr val="000000"/>
                </a:solidFill>
                <a:latin typeface="Times New Roman" pitchFamily="18" charset="0"/>
              </a:rPr>
              <a:t>người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nghĩa</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sĩ</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có</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nguồn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gốc</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nông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dân</a:t>
            </a:r>
            <a:r>
              <a:rPr lang="en-US" sz="2400" dirty="0" smtClean="0">
                <a:solidFill>
                  <a:srgbClr val="000000"/>
                </a:solidFill>
                <a:latin typeface="Times New Roman" pitchFamily="18" charset="0"/>
              </a:rPr>
              <a:t>.</a:t>
            </a:r>
          </a:p>
          <a:p>
            <a:pPr algn="just" fontAlgn="base">
              <a:lnSpc>
                <a:spcPct val="150000"/>
              </a:lnSpc>
              <a:spcBef>
                <a:spcPct val="50000"/>
              </a:spcBef>
              <a:spcAft>
                <a:spcPct val="0"/>
              </a:spcAft>
            </a:pPr>
            <a:r>
              <a:rPr lang="en-US" sz="2400" dirty="0" err="1" smtClean="0">
                <a:solidFill>
                  <a:srgbClr val="000000"/>
                </a:solidFill>
                <a:latin typeface="Times New Roman" pitchFamily="18" charset="0"/>
              </a:rPr>
              <a:t>Đoạn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văn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miêu</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tả</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bức</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tranh</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công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đồn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cần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đọc</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với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giọng</a:t>
            </a:r>
            <a:r>
              <a:rPr lang="en-US" sz="2400" dirty="0" smtClean="0">
                <a:solidFill>
                  <a:srgbClr val="000000"/>
                </a:solidFill>
                <a:latin typeface="Times New Roman" pitchFamily="18" charset="0"/>
              </a:rPr>
              <a:t> </a:t>
            </a:r>
            <a:r>
              <a:rPr lang="en-US" sz="2400" dirty="0" err="1" smtClean="0">
                <a:solidFill>
                  <a:srgbClr val="990099"/>
                </a:solidFill>
                <a:latin typeface="Times New Roman" pitchFamily="18" charset="0"/>
              </a:rPr>
              <a:t>nhanh</a:t>
            </a:r>
            <a:r>
              <a:rPr lang="en-US" sz="2400" dirty="0" smtClean="0">
                <a:solidFill>
                  <a:srgbClr val="990099"/>
                </a:solidFill>
                <a:latin typeface="Times New Roman" pitchFamily="18" charset="0"/>
              </a:rPr>
              <a:t>, </a:t>
            </a:r>
            <a:r>
              <a:rPr lang="en-US" sz="2400" dirty="0" err="1" smtClean="0">
                <a:solidFill>
                  <a:srgbClr val="990099"/>
                </a:solidFill>
                <a:latin typeface="Times New Roman" pitchFamily="18" charset="0"/>
              </a:rPr>
              <a:t>dồn</a:t>
            </a:r>
            <a:r>
              <a:rPr lang="en-US" sz="2400" dirty="0" smtClean="0">
                <a:solidFill>
                  <a:srgbClr val="990099"/>
                </a:solidFill>
                <a:latin typeface="Times New Roman" pitchFamily="18" charset="0"/>
              </a:rPr>
              <a:t> </a:t>
            </a:r>
            <a:r>
              <a:rPr lang="en-US" sz="2400" dirty="0" err="1" smtClean="0">
                <a:solidFill>
                  <a:srgbClr val="990099"/>
                </a:solidFill>
                <a:latin typeface="Times New Roman" pitchFamily="18" charset="0"/>
              </a:rPr>
              <a:t>dập</a:t>
            </a:r>
            <a:r>
              <a:rPr lang="en-US" sz="2400" dirty="0" smtClean="0">
                <a:solidFill>
                  <a:srgbClr val="990099"/>
                </a:solidFill>
                <a:latin typeface="Times New Roman" pitchFamily="18" charset="0"/>
              </a:rPr>
              <a:t>, </a:t>
            </a:r>
            <a:r>
              <a:rPr lang="en-US" sz="2400" dirty="0" err="1" smtClean="0">
                <a:solidFill>
                  <a:srgbClr val="990099"/>
                </a:solidFill>
                <a:latin typeface="Times New Roman" pitchFamily="18" charset="0"/>
              </a:rPr>
              <a:t>tự</a:t>
            </a:r>
            <a:r>
              <a:rPr lang="en-US" sz="2400" dirty="0" smtClean="0">
                <a:solidFill>
                  <a:srgbClr val="990099"/>
                </a:solidFill>
                <a:latin typeface="Times New Roman" pitchFamily="18" charset="0"/>
              </a:rPr>
              <a:t> </a:t>
            </a:r>
            <a:r>
              <a:rPr lang="en-US" sz="2400" dirty="0" err="1" smtClean="0">
                <a:solidFill>
                  <a:srgbClr val="990099"/>
                </a:solidFill>
                <a:latin typeface="Times New Roman" pitchFamily="18" charset="0"/>
              </a:rPr>
              <a:t>hào</a:t>
            </a:r>
            <a:r>
              <a:rPr lang="en-US" sz="2400" dirty="0" smtClean="0">
                <a:solidFill>
                  <a:srgbClr val="000000"/>
                </a:solidFill>
                <a:latin typeface="Times New Roman" pitchFamily="18" charset="0"/>
              </a:rPr>
              <a:t>, </a:t>
            </a:r>
            <a:r>
              <a:rPr lang="en-US" sz="2400" dirty="0" err="1" smtClean="0">
                <a:solidFill>
                  <a:srgbClr val="990099"/>
                </a:solidFill>
                <a:latin typeface="Times New Roman" pitchFamily="18" charset="0"/>
              </a:rPr>
              <a:t>nhấn</a:t>
            </a:r>
            <a:r>
              <a:rPr lang="en-US" sz="2400" dirty="0" smtClean="0">
                <a:solidFill>
                  <a:srgbClr val="990099"/>
                </a:solidFill>
                <a:latin typeface="Times New Roman" pitchFamily="18" charset="0"/>
              </a:rPr>
              <a:t> </a:t>
            </a:r>
            <a:r>
              <a:rPr lang="en-US" sz="2400" dirty="0" err="1" smtClean="0">
                <a:solidFill>
                  <a:srgbClr val="990099"/>
                </a:solidFill>
                <a:latin typeface="Times New Roman" pitchFamily="18" charset="0"/>
              </a:rPr>
              <a:t>mạnh</a:t>
            </a:r>
            <a:r>
              <a:rPr lang="en-US" sz="2400" dirty="0" smtClean="0">
                <a:solidFill>
                  <a:srgbClr val="990099"/>
                </a:solidFill>
                <a:latin typeface="Times New Roman" pitchFamily="18" charset="0"/>
              </a:rPr>
              <a:t> </a:t>
            </a:r>
            <a:r>
              <a:rPr lang="en-US" sz="2400" dirty="0" err="1" smtClean="0">
                <a:solidFill>
                  <a:srgbClr val="990099"/>
                </a:solidFill>
                <a:latin typeface="Times New Roman" pitchFamily="18" charset="0"/>
              </a:rPr>
              <a:t>vào</a:t>
            </a:r>
            <a:r>
              <a:rPr lang="en-US" sz="2400" dirty="0" smtClean="0">
                <a:solidFill>
                  <a:srgbClr val="990099"/>
                </a:solidFill>
                <a:latin typeface="Times New Roman" pitchFamily="18" charset="0"/>
              </a:rPr>
              <a:t> </a:t>
            </a:r>
            <a:r>
              <a:rPr lang="en-US" sz="2400" dirty="0" err="1" smtClean="0">
                <a:solidFill>
                  <a:srgbClr val="990099"/>
                </a:solidFill>
                <a:latin typeface="Times New Roman" pitchFamily="18" charset="0"/>
              </a:rPr>
              <a:t>các</a:t>
            </a:r>
            <a:r>
              <a:rPr lang="en-US" sz="2400" dirty="0" smtClean="0">
                <a:solidFill>
                  <a:srgbClr val="990099"/>
                </a:solidFill>
                <a:latin typeface="Times New Roman" pitchFamily="18" charset="0"/>
              </a:rPr>
              <a:t> </a:t>
            </a:r>
            <a:r>
              <a:rPr lang="en-US" sz="2400" dirty="0" err="1" smtClean="0">
                <a:solidFill>
                  <a:srgbClr val="990099"/>
                </a:solidFill>
                <a:latin typeface="Times New Roman" pitchFamily="18" charset="0"/>
              </a:rPr>
              <a:t>động</a:t>
            </a:r>
            <a:r>
              <a:rPr lang="en-US" sz="2400" dirty="0" smtClean="0">
                <a:solidFill>
                  <a:srgbClr val="990099"/>
                </a:solidFill>
                <a:latin typeface="Times New Roman" pitchFamily="18" charset="0"/>
              </a:rPr>
              <a:t> </a:t>
            </a:r>
            <a:r>
              <a:rPr lang="en-US" sz="2400" dirty="0" err="1" smtClean="0">
                <a:solidFill>
                  <a:srgbClr val="990099"/>
                </a:solidFill>
                <a:latin typeface="Times New Roman" pitchFamily="18" charset="0"/>
              </a:rPr>
              <a:t>từ</a:t>
            </a:r>
            <a:r>
              <a:rPr lang="en-US" sz="2400" dirty="0" smtClean="0">
                <a:solidFill>
                  <a:srgbClr val="000000"/>
                </a:solidFill>
                <a:latin typeface="Times New Roman" pitchFamily="18" charset="0"/>
              </a:rPr>
              <a:t>.</a:t>
            </a:r>
          </a:p>
          <a:p>
            <a:pPr algn="just" fontAlgn="base">
              <a:lnSpc>
                <a:spcPct val="150000"/>
              </a:lnSpc>
              <a:spcBef>
                <a:spcPct val="50000"/>
              </a:spcBef>
              <a:spcAft>
                <a:spcPct val="0"/>
              </a:spcAft>
            </a:pP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Phần</a:t>
            </a:r>
            <a:r>
              <a:rPr lang="en-US" sz="2400" dirty="0" smtClean="0">
                <a:solidFill>
                  <a:srgbClr val="000000"/>
                </a:solidFill>
                <a:latin typeface="Times New Roman" pitchFamily="18" charset="0"/>
              </a:rPr>
              <a:t> </a:t>
            </a:r>
            <a:r>
              <a:rPr lang="en-US" sz="2400" i="1" dirty="0" err="1" smtClean="0">
                <a:solidFill>
                  <a:srgbClr val="000000"/>
                </a:solidFill>
                <a:latin typeface="Times New Roman" pitchFamily="18" charset="0"/>
              </a:rPr>
              <a:t>ai</a:t>
            </a:r>
            <a:r>
              <a:rPr lang="en-US" sz="2400" i="1" dirty="0" smtClean="0">
                <a:solidFill>
                  <a:srgbClr val="000000"/>
                </a:solidFill>
                <a:latin typeface="Times New Roman" pitchFamily="18" charset="0"/>
              </a:rPr>
              <a:t> </a:t>
            </a:r>
            <a:r>
              <a:rPr lang="en-US" sz="2400" i="1" dirty="0" err="1" smtClean="0">
                <a:solidFill>
                  <a:srgbClr val="000000"/>
                </a:solidFill>
                <a:latin typeface="Times New Roman" pitchFamily="18" charset="0"/>
              </a:rPr>
              <a:t>vãn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và</a:t>
            </a:r>
            <a:r>
              <a:rPr lang="en-US" sz="2400" dirty="0" smtClean="0">
                <a:solidFill>
                  <a:srgbClr val="000000"/>
                </a:solidFill>
                <a:latin typeface="Times New Roman" pitchFamily="18" charset="0"/>
              </a:rPr>
              <a:t> </a:t>
            </a:r>
            <a:r>
              <a:rPr lang="en-US" sz="2400" i="1" dirty="0" err="1" smtClean="0">
                <a:solidFill>
                  <a:srgbClr val="000000"/>
                </a:solidFill>
                <a:latin typeface="Times New Roman" pitchFamily="18" charset="0"/>
              </a:rPr>
              <a:t>kết</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trở</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về</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với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âm</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điệu</a:t>
            </a:r>
            <a:r>
              <a:rPr lang="en-US" sz="2400" dirty="0" smtClean="0">
                <a:solidFill>
                  <a:srgbClr val="000000"/>
                </a:solidFill>
                <a:latin typeface="Times New Roman" pitchFamily="18" charset="0"/>
              </a:rPr>
              <a:t> </a:t>
            </a:r>
            <a:r>
              <a:rPr lang="en-US" sz="2400" dirty="0" err="1" smtClean="0">
                <a:solidFill>
                  <a:srgbClr val="990099"/>
                </a:solidFill>
                <a:latin typeface="Times New Roman" pitchFamily="18" charset="0"/>
              </a:rPr>
              <a:t>lâm</a:t>
            </a:r>
            <a:r>
              <a:rPr lang="en-US" sz="2400" dirty="0" smtClean="0">
                <a:solidFill>
                  <a:srgbClr val="990099"/>
                </a:solidFill>
                <a:latin typeface="Times New Roman" pitchFamily="18" charset="0"/>
              </a:rPr>
              <a:t> li, </a:t>
            </a:r>
            <a:r>
              <a:rPr lang="en-US" sz="2400" dirty="0" err="1" smtClean="0">
                <a:solidFill>
                  <a:srgbClr val="990099"/>
                </a:solidFill>
                <a:latin typeface="Times New Roman" pitchFamily="18" charset="0"/>
              </a:rPr>
              <a:t>chậm</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và</a:t>
            </a:r>
            <a:r>
              <a:rPr lang="en-US" sz="2400" dirty="0" smtClean="0">
                <a:solidFill>
                  <a:srgbClr val="000000"/>
                </a:solidFill>
                <a:latin typeface="Times New Roman" pitchFamily="18" charset="0"/>
              </a:rPr>
              <a:t> </a:t>
            </a:r>
            <a:r>
              <a:rPr lang="en-US" sz="2400" dirty="0" err="1" smtClean="0">
                <a:solidFill>
                  <a:srgbClr val="990099"/>
                </a:solidFill>
                <a:latin typeface="Times New Roman" pitchFamily="18" charset="0"/>
              </a:rPr>
              <a:t>thành</a:t>
            </a:r>
            <a:r>
              <a:rPr lang="en-US" dirty="0" smtClean="0">
                <a:solidFill>
                  <a:srgbClr val="990099"/>
                </a:solidFill>
                <a:latin typeface="Times New Roman" pitchFamily="18" charset="0"/>
              </a:rPr>
              <a:t> </a:t>
            </a:r>
            <a:r>
              <a:rPr lang="en-US" sz="2400" dirty="0" err="1" smtClean="0">
                <a:solidFill>
                  <a:srgbClr val="990099"/>
                </a:solidFill>
                <a:latin typeface="Times New Roman" pitchFamily="18" charset="0"/>
              </a:rPr>
              <a:t>kính</a:t>
            </a:r>
            <a:r>
              <a:rPr lang="en-US" sz="2400" dirty="0" smtClean="0">
                <a:solidFill>
                  <a:srgbClr val="990099"/>
                </a:solidFill>
                <a:latin typeface="Times New Roman" pitchFamily="18" charset="0"/>
              </a:rPr>
              <a:t>, </a:t>
            </a:r>
            <a:r>
              <a:rPr lang="en-US" sz="2400" dirty="0" err="1" smtClean="0">
                <a:solidFill>
                  <a:srgbClr val="990099"/>
                </a:solidFill>
                <a:latin typeface="Times New Roman" pitchFamily="18" charset="0"/>
              </a:rPr>
              <a:t>trang</a:t>
            </a:r>
            <a:r>
              <a:rPr lang="en-US" sz="2400" dirty="0" smtClean="0">
                <a:solidFill>
                  <a:srgbClr val="990099"/>
                </a:solidFill>
                <a:latin typeface="Times New Roman" pitchFamily="18" charset="0"/>
              </a:rPr>
              <a:t> </a:t>
            </a:r>
            <a:r>
              <a:rPr lang="en-US" sz="2400" dirty="0" err="1" smtClean="0">
                <a:solidFill>
                  <a:srgbClr val="990099"/>
                </a:solidFill>
                <a:latin typeface="Times New Roman" pitchFamily="18" charset="0"/>
              </a:rPr>
              <a:t>nghiêm</a:t>
            </a:r>
            <a:r>
              <a:rPr lang="en-US" dirty="0" smtClean="0">
                <a:solidFill>
                  <a:srgbClr val="000000"/>
                </a:solidFill>
                <a:latin typeface="Times New Roman" pitchFamily="18" charset="0"/>
              </a:rPr>
              <a:t>.</a:t>
            </a:r>
          </a:p>
        </p:txBody>
      </p:sp>
      <p:sp>
        <p:nvSpPr>
          <p:cNvPr id="4"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II. </a:t>
            </a:r>
            <a:r>
              <a:rPr lang="en-US" sz="3600" b="1" kern="0" dirty="0" err="1" smtClean="0">
                <a:solidFill>
                  <a:srgbClr val="7030A0"/>
                </a:solidFill>
                <a:latin typeface="Times New Roman" pitchFamily="18" charset="0"/>
                <a:cs typeface="Times New Roman" pitchFamily="18" charset="0"/>
              </a:rPr>
              <a:t>Đọc</a:t>
            </a:r>
            <a:r>
              <a:rPr lang="en-US" sz="3600" b="1" kern="0" dirty="0" smtClean="0">
                <a:solidFill>
                  <a:srgbClr val="7030A0"/>
                </a:solidFill>
                <a:latin typeface="Times New Roman" pitchFamily="18" charset="0"/>
                <a:cs typeface="Times New Roman" pitchFamily="18" charset="0"/>
              </a:rPr>
              <a:t> – </a:t>
            </a:r>
            <a:r>
              <a:rPr lang="en-US" sz="3600" b="1" kern="0" dirty="0" err="1" smtClean="0">
                <a:solidFill>
                  <a:srgbClr val="7030A0"/>
                </a:solidFill>
                <a:latin typeface="Times New Roman" pitchFamily="18" charset="0"/>
                <a:cs typeface="Times New Roman" pitchFamily="18" charset="0"/>
              </a:rPr>
              <a:t>hiểu</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văn</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bản</a:t>
            </a:r>
            <a:endParaRPr lang="en-US" sz="4800" b="1" u="sng" kern="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218286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41"/>
                                        </p:tgtEl>
                                        <p:attrNameLst>
                                          <p:attrName>style.visibility</p:attrName>
                                        </p:attrNameLst>
                                      </p:cBhvr>
                                      <p:to>
                                        <p:strVal val="visible"/>
                                      </p:to>
                                    </p:set>
                                    <p:animEffect transition="in" filter="box(in)">
                                      <p:cBhvr>
                                        <p:cTn id="12" dur="1000"/>
                                        <p:tgtEl>
                                          <p:spTgt spid="399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942"/>
                                        </p:tgtEl>
                                        <p:attrNameLst>
                                          <p:attrName>style.visibility</p:attrName>
                                        </p:attrNameLst>
                                      </p:cBhvr>
                                      <p:to>
                                        <p:strVal val="visible"/>
                                      </p:to>
                                    </p:set>
                                    <p:anim calcmode="lin" valueType="num">
                                      <p:cBhvr additive="base">
                                        <p:cTn id="17" dur="1000" fill="hold"/>
                                        <p:tgtEl>
                                          <p:spTgt spid="39942"/>
                                        </p:tgtEl>
                                        <p:attrNameLst>
                                          <p:attrName>ppt_x</p:attrName>
                                        </p:attrNameLst>
                                      </p:cBhvr>
                                      <p:tavLst>
                                        <p:tav tm="0">
                                          <p:val>
                                            <p:strVal val="#ppt_x"/>
                                          </p:val>
                                        </p:tav>
                                        <p:tav tm="100000">
                                          <p:val>
                                            <p:strVal val="#ppt_x"/>
                                          </p:val>
                                        </p:tav>
                                      </p:tavLst>
                                    </p:anim>
                                    <p:anim calcmode="lin" valueType="num">
                                      <p:cBhvr additive="base">
                                        <p:cTn id="18" dur="1000" fill="hold"/>
                                        <p:tgtEl>
                                          <p:spTgt spid="399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4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38677068"/>
              </p:ext>
            </p:extLst>
          </p:nvPr>
        </p:nvGraphicFramePr>
        <p:xfrm>
          <a:off x="441435" y="1048408"/>
          <a:ext cx="11430000" cy="5577840"/>
        </p:xfrm>
        <a:graphic>
          <a:graphicData uri="http://schemas.openxmlformats.org/drawingml/2006/table">
            <a:tbl>
              <a:tblPr firstRow="1" bandRow="1">
                <a:tableStyleId>{5C22544A-7EE6-4342-B048-85BDC9FD1C3A}</a:tableStyleId>
              </a:tblPr>
              <a:tblGrid>
                <a:gridCol w="1277007"/>
                <a:gridCol w="10152993"/>
              </a:tblGrid>
              <a:tr h="370840">
                <a:tc>
                  <a:txBody>
                    <a:bodyPr/>
                    <a:lstStyle/>
                    <a:p>
                      <a:pPr algn="ctr">
                        <a:lnSpc>
                          <a:spcPct val="150000"/>
                        </a:lnSpc>
                      </a:pPr>
                      <a:r>
                        <a:rPr lang="en-US" sz="2800" dirty="0" err="1" smtClean="0">
                          <a:latin typeface="Times New Roman" pitchFamily="18" charset="0"/>
                          <a:cs typeface="Times New Roman" pitchFamily="18" charset="0"/>
                        </a:rPr>
                        <a:t>Nhóm</a:t>
                      </a:r>
                      <a:r>
                        <a:rPr lang="en-US" sz="2800" baseline="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solidFill>
                      <a:srgbClr val="002060"/>
                    </a:solidFill>
                  </a:tcPr>
                </a:tc>
                <a:tc>
                  <a:txBody>
                    <a:bodyPr/>
                    <a:lstStyle/>
                    <a:p>
                      <a:pPr algn="ctr">
                        <a:lnSpc>
                          <a:spcPct val="150000"/>
                        </a:lnSpc>
                      </a:pPr>
                      <a:r>
                        <a:rPr lang="en-US" sz="2800" dirty="0" err="1" smtClean="0">
                          <a:latin typeface="Times New Roman" pitchFamily="18" charset="0"/>
                          <a:cs typeface="Times New Roman" pitchFamily="18" charset="0"/>
                        </a:rPr>
                        <a:t>Nhiệm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vụ</a:t>
                      </a:r>
                      <a:endParaRPr lang="en-US" sz="2800" dirty="0">
                        <a:latin typeface="Times New Roman" pitchFamily="18" charset="0"/>
                        <a:cs typeface="Times New Roman" pitchFamily="18" charset="0"/>
                      </a:endParaRPr>
                    </a:p>
                  </a:txBody>
                  <a:tcPr>
                    <a:solidFill>
                      <a:srgbClr val="002060"/>
                    </a:solidFill>
                  </a:tcPr>
                </a:tc>
              </a:tr>
              <a:tr h="370840">
                <a:tc>
                  <a:txBody>
                    <a:bodyPr/>
                    <a:lstStyle/>
                    <a:p>
                      <a:pPr algn="ctr">
                        <a:lnSpc>
                          <a:spcPct val="150000"/>
                        </a:lnSpc>
                      </a:pPr>
                      <a:r>
                        <a:rPr lang="en-US" sz="2400" dirty="0" smtClean="0">
                          <a:latin typeface="Times New Roman" pitchFamily="18" charset="0"/>
                          <a:cs typeface="Times New Roman" pitchFamily="18" charset="0"/>
                        </a:rPr>
                        <a:t>1</a:t>
                      </a:r>
                      <a:endParaRPr lang="en-US" sz="2400" dirty="0">
                        <a:latin typeface="Times New Roman" pitchFamily="18" charset="0"/>
                        <a:cs typeface="Times New Roman" pitchFamily="18" charset="0"/>
                      </a:endParaRPr>
                    </a:p>
                  </a:txBody>
                  <a:tcPr/>
                </a:tc>
                <a:tc>
                  <a:txBody>
                    <a:bodyPr/>
                    <a:lstStyle/>
                    <a:p>
                      <a:pPr>
                        <a:lnSpc>
                          <a:spcPct val="150000"/>
                        </a:lnSpc>
                      </a:pP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Tìm</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hiểu</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tình</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thế</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bối</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cảnh</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thời</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đại</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mà</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Nguyễn</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Đình</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Chiểu</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xây</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dựng</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hình</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tượng</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người</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nông</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dân</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nghĩa</a:t>
                      </a:r>
                      <a:r>
                        <a:rPr kumimoji="0" lang="en-US" sz="2800" b="0" i="0"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sĩ</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a:t>
                      </a:r>
                      <a:endParaRPr lang="en-US" sz="2000" i="1" dirty="0">
                        <a:solidFill>
                          <a:srgbClr val="002060"/>
                        </a:solidFill>
                      </a:endParaRPr>
                    </a:p>
                  </a:txBody>
                  <a:tcPr/>
                </a:tc>
              </a:tr>
              <a:tr h="370840">
                <a:tc>
                  <a:txBody>
                    <a:bodyPr/>
                    <a:lstStyle/>
                    <a:p>
                      <a:pPr algn="ctr">
                        <a:lnSpc>
                          <a:spcPct val="150000"/>
                        </a:lnSpc>
                      </a:pPr>
                      <a:r>
                        <a:rPr lang="en-US" sz="24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a:txBody>
                  <a:tcPr/>
                </a:tc>
                <a:tc>
                  <a:txBody>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Tìm</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hiểu</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về</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nguồn</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gốc</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của</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người</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nghĩa</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sĩ</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trong</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bài</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văn</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tế</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a:t>
                      </a:r>
                    </a:p>
                  </a:txBody>
                  <a:tcPr/>
                </a:tc>
              </a:tr>
              <a:tr h="370840">
                <a:tc>
                  <a:txBody>
                    <a:bodyPr/>
                    <a:lstStyle/>
                    <a:p>
                      <a:pPr algn="ctr">
                        <a:lnSpc>
                          <a:spcPct val="150000"/>
                        </a:lnSpc>
                      </a:pPr>
                      <a:r>
                        <a:rPr lang="en-US" sz="2400" dirty="0" smtClean="0">
                          <a:latin typeface="Times New Roman" pitchFamily="18" charset="0"/>
                          <a:cs typeface="Times New Roman" pitchFamily="18" charset="0"/>
                        </a:rPr>
                        <a:t>3</a:t>
                      </a:r>
                      <a:endParaRPr lang="en-US" sz="2400" dirty="0">
                        <a:latin typeface="Times New Roman" pitchFamily="18" charset="0"/>
                        <a:cs typeface="Times New Roman" pitchFamily="18" charset="0"/>
                      </a:endParaRPr>
                    </a:p>
                  </a:txBody>
                  <a:tcPr/>
                </a:tc>
                <a:tc>
                  <a:txBody>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Tìm</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hiểu</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những</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chuyển</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biến</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về</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tư</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tưởng</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của</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người</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nông</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dân</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khi</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có</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giặc</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ngoại</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xâm</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a:t>
                      </a:r>
                    </a:p>
                  </a:txBody>
                  <a:tcPr/>
                </a:tc>
              </a:tr>
              <a:tr h="370840">
                <a:tc>
                  <a:txBody>
                    <a:bodyPr/>
                    <a:lstStyle/>
                    <a:p>
                      <a:pPr algn="ctr">
                        <a:lnSpc>
                          <a:spcPct val="150000"/>
                        </a:lnSpc>
                      </a:pPr>
                      <a:r>
                        <a:rPr lang="en-US" sz="2400" dirty="0" smtClean="0">
                          <a:latin typeface="Times New Roman" pitchFamily="18" charset="0"/>
                          <a:cs typeface="Times New Roman" pitchFamily="18" charset="0"/>
                        </a:rPr>
                        <a:t>4</a:t>
                      </a:r>
                      <a:endParaRPr lang="en-US" sz="2400" dirty="0">
                        <a:latin typeface="Times New Roman" pitchFamily="18" charset="0"/>
                        <a:cs typeface="Times New Roman" pitchFamily="18" charset="0"/>
                      </a:endParaRPr>
                    </a:p>
                  </a:txBody>
                  <a:tcPr/>
                </a:tc>
                <a:tc>
                  <a:txBody>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Tìm</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hiểu</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vẻ</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đẹp</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hào</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hùng</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của</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đội</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quân</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áo</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vải</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trong</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trận</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nghĩa</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đánh</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 </a:t>
                      </a:r>
                      <a:r>
                        <a:rPr kumimoji="0" lang="en-US" sz="2800" b="0" i="1" u="none" strike="noStrike" kern="1200" cap="none" spc="0" normalizeH="0" baseline="0" noProof="0" dirty="0" err="1" smtClean="0">
                          <a:ln>
                            <a:noFill/>
                          </a:ln>
                          <a:solidFill>
                            <a:srgbClr val="002060"/>
                          </a:solidFill>
                          <a:effectLst/>
                          <a:uLnTx/>
                          <a:uFillTx/>
                          <a:latin typeface="Times New Roman" pitchFamily="18" charset="0"/>
                          <a:ea typeface="+mn-ea"/>
                          <a:cs typeface="+mn-cs"/>
                        </a:rPr>
                        <a:t>Tây</a:t>
                      </a:r>
                      <a:r>
                        <a:rPr kumimoji="0" lang="en-US" sz="2800" b="0" i="1" u="none" strike="noStrike" kern="1200" cap="none" spc="0" normalizeH="0" baseline="0" noProof="0" dirty="0" smtClean="0">
                          <a:ln>
                            <a:noFill/>
                          </a:ln>
                          <a:solidFill>
                            <a:srgbClr val="002060"/>
                          </a:solidFill>
                          <a:effectLst/>
                          <a:uLnTx/>
                          <a:uFillTx/>
                          <a:latin typeface="Times New Roman" pitchFamily="18" charset="0"/>
                          <a:ea typeface="+mn-ea"/>
                          <a:cs typeface="+mn-cs"/>
                        </a:rPr>
                        <a:t>?</a:t>
                      </a:r>
                    </a:p>
                  </a:txBody>
                  <a:tcPr/>
                </a:tc>
              </a:tr>
            </a:tbl>
          </a:graphicData>
        </a:graphic>
      </p:graphicFrame>
      <p:sp>
        <p:nvSpPr>
          <p:cNvPr id="6" name="Text Box 5"/>
          <p:cNvSpPr txBox="1">
            <a:spLocks noChangeArrowheads="1"/>
          </p:cNvSpPr>
          <p:nvPr/>
        </p:nvSpPr>
        <p:spPr bwMode="auto">
          <a:xfrm>
            <a:off x="2438400" y="254874"/>
            <a:ext cx="7572703" cy="584775"/>
          </a:xfrm>
          <a:prstGeom prst="rect">
            <a:avLst/>
          </a:prstGeom>
          <a:solidFill>
            <a:schemeClr val="bg1">
              <a:lumMod val="95000"/>
            </a:schemeClr>
          </a:solidFill>
          <a:ln>
            <a:noFill/>
          </a:ln>
          <a:effectLst/>
        </p:spPr>
        <p:txBody>
          <a:bodyPr wrap="square">
            <a:spAutoFit/>
          </a:bodyPr>
          <a:lstStyle/>
          <a:p>
            <a:pPr algn="ctr" fontAlgn="base">
              <a:spcBef>
                <a:spcPct val="50000"/>
              </a:spcBef>
              <a:spcAft>
                <a:spcPct val="0"/>
              </a:spcAft>
            </a:pPr>
            <a:r>
              <a:rPr lang="en-US" sz="3200" b="1" dirty="0" smtClean="0">
                <a:solidFill>
                  <a:srgbClr val="C00000"/>
                </a:solidFill>
                <a:latin typeface="Times New Roman" pitchFamily="18" charset="0"/>
              </a:rPr>
              <a:t>THẢO </a:t>
            </a:r>
            <a:r>
              <a:rPr lang="en-US" sz="3200" b="1" dirty="0" smtClean="0">
                <a:solidFill>
                  <a:srgbClr val="C00000"/>
                </a:solidFill>
                <a:latin typeface="Times New Roman" pitchFamily="18" charset="0"/>
              </a:rPr>
              <a:t>LUẬN NHÓM (3 </a:t>
            </a:r>
            <a:r>
              <a:rPr lang="en-US" sz="3200" b="1" dirty="0" err="1" smtClean="0">
                <a:solidFill>
                  <a:srgbClr val="C00000"/>
                </a:solidFill>
                <a:latin typeface="Times New Roman" pitchFamily="18" charset="0"/>
              </a:rPr>
              <a:t>phút</a:t>
            </a:r>
            <a:r>
              <a:rPr lang="en-US" sz="3200" b="1" dirty="0" smtClean="0">
                <a:solidFill>
                  <a:srgbClr val="C00000"/>
                </a:solidFill>
                <a:latin typeface="Times New Roman" pitchFamily="18" charset="0"/>
              </a:rPr>
              <a:t>) </a:t>
            </a:r>
            <a:endParaRPr lang="en-US" sz="3200" b="1" dirty="0" smtClean="0">
              <a:solidFill>
                <a:srgbClr val="C00000"/>
              </a:solidFill>
              <a:latin typeface="Times New Roman" pitchFamily="18" charset="0"/>
            </a:endParaRPr>
          </a:p>
        </p:txBody>
      </p:sp>
    </p:spTree>
    <p:extLst>
      <p:ext uri="{BB962C8B-B14F-4D97-AF65-F5344CB8AC3E}">
        <p14:creationId xmlns:p14="http://schemas.microsoft.com/office/powerpoint/2010/main" val="114400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79668" y="2761610"/>
            <a:ext cx="10871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lnSpc>
                <a:spcPct val="150000"/>
              </a:lnSpc>
              <a:spcBef>
                <a:spcPct val="50000"/>
              </a:spcBef>
              <a:spcAft>
                <a:spcPct val="0"/>
              </a:spcAft>
            </a:pPr>
            <a:r>
              <a:rPr lang="en-US" sz="2800" i="1" dirty="0" err="1" smtClean="0">
                <a:solidFill>
                  <a:srgbClr val="000000"/>
                </a:solidFill>
                <a:latin typeface="Times New Roman" pitchFamily="18" charset="0"/>
                <a:cs typeface="Times New Roman" pitchFamily="18" charset="0"/>
              </a:rPr>
              <a:t>Hỡi</a:t>
            </a:r>
            <a:r>
              <a:rPr lang="en-US" sz="2800" i="1" dirty="0" smtClean="0">
                <a:solidFill>
                  <a:srgbClr val="000000"/>
                </a:solidFill>
                <a:latin typeface="Times New Roman" pitchFamily="18" charset="0"/>
                <a:cs typeface="Times New Roman" pitchFamily="18" charset="0"/>
              </a:rPr>
              <a:t> </a:t>
            </a:r>
            <a:r>
              <a:rPr lang="en-US" sz="2800" i="1" dirty="0" err="1" smtClean="0">
                <a:solidFill>
                  <a:srgbClr val="000000"/>
                </a:solidFill>
                <a:latin typeface="Times New Roman" pitchFamily="18" charset="0"/>
                <a:cs typeface="Times New Roman" pitchFamily="18" charset="0"/>
              </a:rPr>
              <a:t>ôi</a:t>
            </a:r>
            <a:r>
              <a:rPr lang="en-US" sz="2800" i="1" dirty="0" smtClean="0">
                <a:solidFill>
                  <a:srgbClr val="000000"/>
                </a:solidFill>
                <a:latin typeface="Times New Roman" pitchFamily="18" charset="0"/>
                <a:cs typeface="Times New Roman" pitchFamily="18" charset="0"/>
              </a:rPr>
              <a:t>!</a:t>
            </a:r>
          </a:p>
          <a:p>
            <a:pPr algn="just" fontAlgn="base">
              <a:lnSpc>
                <a:spcPct val="150000"/>
              </a:lnSpc>
              <a:spcBef>
                <a:spcPct val="50000"/>
              </a:spcBef>
              <a:spcAft>
                <a:spcPct val="0"/>
              </a:spcAft>
            </a:pP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Súng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giặc</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đất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rền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lòng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dân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trời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tỏ</a:t>
            </a:r>
            <a:r>
              <a:rPr lang="en-US" sz="2800" dirty="0" smtClean="0">
                <a:solidFill>
                  <a:srgbClr val="000000"/>
                </a:solidFill>
                <a:latin typeface="Times New Roman" pitchFamily="18" charset="0"/>
                <a:cs typeface="Times New Roman" pitchFamily="18" charset="0"/>
              </a:rPr>
              <a:t>.</a:t>
            </a:r>
          </a:p>
          <a:p>
            <a:pPr algn="just" fontAlgn="base">
              <a:lnSpc>
                <a:spcPct val="150000"/>
              </a:lnSpc>
              <a:spcBef>
                <a:spcPct val="50000"/>
              </a:spcBef>
              <a:spcAft>
                <a:spcPct val="0"/>
              </a:spcAft>
            </a:pP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Mười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năm</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công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vỡ</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ruộng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chưa</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ắt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còn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danh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nổi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như</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phao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một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trận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nghĩa</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đánh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Tây</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tuy</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là</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mất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tiếng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vang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như</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mõ</a:t>
            </a:r>
            <a:r>
              <a:rPr lang="en-US" sz="2800" dirty="0">
                <a:solidFill>
                  <a:srgbClr val="000000"/>
                </a:solidFill>
                <a:latin typeface="Times New Roman" pitchFamily="18" charset="0"/>
                <a:cs typeface="Times New Roman" pitchFamily="18" charset="0"/>
              </a:rPr>
              <a:t>.</a:t>
            </a:r>
            <a:endParaRPr lang="en-US" sz="2800" dirty="0" smtClean="0">
              <a:solidFill>
                <a:srgbClr val="000000"/>
              </a:solidFill>
              <a:latin typeface="Times New Roman" pitchFamily="18" charset="0"/>
              <a:cs typeface="Times New Roman" pitchFamily="18" charset="0"/>
            </a:endParaRPr>
          </a:p>
        </p:txBody>
      </p:sp>
      <p:sp>
        <p:nvSpPr>
          <p:cNvPr id="29700" name="Text Box 4"/>
          <p:cNvSpPr txBox="1">
            <a:spLocks noChangeArrowheads="1"/>
          </p:cNvSpPr>
          <p:nvPr/>
        </p:nvSpPr>
        <p:spPr bwMode="auto">
          <a:xfrm>
            <a:off x="851336" y="257512"/>
            <a:ext cx="10326413"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lnSpc>
                <a:spcPct val="150000"/>
              </a:lnSpc>
              <a:spcBef>
                <a:spcPct val="50000"/>
              </a:spcBef>
              <a:spcAft>
                <a:spcPct val="0"/>
              </a:spcAft>
            </a:pPr>
            <a:r>
              <a:rPr lang="en-US" sz="2400" b="1" dirty="0" smtClean="0">
                <a:solidFill>
                  <a:srgbClr val="000000"/>
                </a:solidFill>
                <a:latin typeface="Times New Roman" pitchFamily="18" charset="0"/>
              </a:rPr>
              <a:t>NHÓM 1</a:t>
            </a:r>
          </a:p>
          <a:p>
            <a:pPr algn="just" fontAlgn="base">
              <a:lnSpc>
                <a:spcPct val="150000"/>
              </a:lnSpc>
              <a:spcBef>
                <a:spcPct val="50000"/>
              </a:spcBef>
              <a:spcAft>
                <a:spcPct val="0"/>
              </a:spcAft>
            </a:pPr>
            <a:r>
              <a:rPr lang="en-US" sz="2800" b="1" i="1" dirty="0" err="1" smtClean="0">
                <a:solidFill>
                  <a:srgbClr val="0066FF"/>
                </a:solidFill>
                <a:latin typeface="Times New Roman" pitchFamily="18" charset="0"/>
              </a:rPr>
              <a:t>Tìm</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hiểu</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tình</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thế</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bối</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cảnh</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thời</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đại</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mà</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Nguyễn</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Đình</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Chiểu</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xây</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dựng</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hình</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tượng</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người</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nông</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dân</a:t>
            </a:r>
            <a:r>
              <a:rPr lang="en-US" sz="2800" b="1" i="1" dirty="0" smtClean="0">
                <a:solidFill>
                  <a:srgbClr val="0066FF"/>
                </a:solidFill>
                <a:latin typeface="Times New Roman" pitchFamily="18" charset="0"/>
              </a:rPr>
              <a:t> </a:t>
            </a:r>
            <a:r>
              <a:rPr lang="en-US" sz="2800" b="1" i="1" dirty="0" err="1" smtClean="0">
                <a:solidFill>
                  <a:srgbClr val="0066FF"/>
                </a:solidFill>
                <a:latin typeface="Times New Roman" pitchFamily="18" charset="0"/>
              </a:rPr>
              <a:t>nghĩa</a:t>
            </a:r>
            <a:r>
              <a:rPr lang="en-US" sz="2800" b="1" dirty="0" smtClean="0">
                <a:solidFill>
                  <a:srgbClr val="0066FF"/>
                </a:solidFill>
                <a:latin typeface="Times New Roman" pitchFamily="18" charset="0"/>
              </a:rPr>
              <a:t> </a:t>
            </a:r>
            <a:r>
              <a:rPr lang="en-US" sz="2800" b="1" dirty="0" err="1" smtClean="0">
                <a:solidFill>
                  <a:srgbClr val="0066FF"/>
                </a:solidFill>
                <a:latin typeface="Times New Roman" pitchFamily="18" charset="0"/>
              </a:rPr>
              <a:t>sĩ</a:t>
            </a:r>
            <a:r>
              <a:rPr lang="en-US" sz="2800" b="1" dirty="0">
                <a:solidFill>
                  <a:srgbClr val="0066FF"/>
                </a:solidFill>
                <a:latin typeface="Times New Roman" pitchFamily="18" charset="0"/>
              </a:rPr>
              <a:t>?</a:t>
            </a:r>
            <a:endParaRPr lang="en-US" sz="2800" b="1" dirty="0" smtClean="0">
              <a:solidFill>
                <a:srgbClr val="0066FF"/>
              </a:solidFill>
              <a:latin typeface="Times New Roman" pitchFamily="18" charset="0"/>
            </a:endParaRPr>
          </a:p>
        </p:txBody>
      </p:sp>
    </p:spTree>
    <p:extLst>
      <p:ext uri="{BB962C8B-B14F-4D97-AF65-F5344CB8AC3E}">
        <p14:creationId xmlns:p14="http://schemas.microsoft.com/office/powerpoint/2010/main" val="2398693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ipe(down)">
                                      <p:cBhvr>
                                        <p:cTn id="7" dur="500"/>
                                        <p:tgtEl>
                                          <p:spTgt spid="297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wipe(down)">
                                      <p:cBhvr>
                                        <p:cTn id="12"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690160" y="1079923"/>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i="1" dirty="0" smtClean="0">
                <a:solidFill>
                  <a:srgbClr val="C00000"/>
                </a:solidFill>
                <a:latin typeface="Times New Roman" pitchFamily="18" charset="0"/>
              </a:rPr>
              <a:t>1. </a:t>
            </a:r>
            <a:r>
              <a:rPr lang="en-US" sz="2800" b="1" i="1" dirty="0" err="1" smtClean="0">
                <a:solidFill>
                  <a:srgbClr val="C00000"/>
                </a:solidFill>
                <a:latin typeface="Times New Roman" pitchFamily="18" charset="0"/>
              </a:rPr>
              <a:t>Hình</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tượng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người</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nông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dân</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nghĩa</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sĩ</a:t>
            </a:r>
            <a:r>
              <a:rPr lang="en-US" sz="2800" b="1" i="1" dirty="0" smtClean="0">
                <a:solidFill>
                  <a:srgbClr val="C00000"/>
                </a:solidFill>
                <a:latin typeface="Times New Roman" pitchFamily="18" charset="0"/>
              </a:rPr>
              <a:t>:</a:t>
            </a:r>
          </a:p>
        </p:txBody>
      </p:sp>
      <p:sp>
        <p:nvSpPr>
          <p:cNvPr id="31749" name="Text Box 5"/>
          <p:cNvSpPr txBox="1">
            <a:spLocks noChangeArrowheads="1"/>
          </p:cNvSpPr>
          <p:nvPr/>
        </p:nvSpPr>
        <p:spPr bwMode="auto">
          <a:xfrm>
            <a:off x="762000" y="1667033"/>
            <a:ext cx="558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dirty="0" smtClean="0">
                <a:solidFill>
                  <a:srgbClr val="009900"/>
                </a:solidFill>
                <a:latin typeface="Times New Roman" pitchFamily="18" charset="0"/>
              </a:rPr>
              <a:t>a) </a:t>
            </a:r>
            <a:r>
              <a:rPr lang="en-US" sz="2800" b="1" dirty="0" err="1" smtClean="0">
                <a:solidFill>
                  <a:srgbClr val="009900"/>
                </a:solidFill>
                <a:latin typeface="Times New Roman" pitchFamily="18" charset="0"/>
              </a:rPr>
              <a:t>Bối</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cảnh</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thời</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đại</a:t>
            </a:r>
            <a:r>
              <a:rPr lang="en-US" sz="2800" b="1" dirty="0" smtClean="0">
                <a:solidFill>
                  <a:srgbClr val="009900"/>
                </a:solidFill>
                <a:latin typeface="Times New Roman" pitchFamily="18" charset="0"/>
              </a:rPr>
              <a:t>:</a:t>
            </a:r>
            <a:r>
              <a:rPr lang="en-US" sz="2800" dirty="0" smtClean="0">
                <a:solidFill>
                  <a:srgbClr val="000000"/>
                </a:solidFill>
                <a:latin typeface="Times New Roman" pitchFamily="18" charset="0"/>
              </a:rPr>
              <a:t> </a:t>
            </a:r>
            <a:r>
              <a:rPr lang="en-US" sz="2800" i="1" dirty="0" smtClean="0">
                <a:solidFill>
                  <a:srgbClr val="000000"/>
                </a:solidFill>
                <a:latin typeface="Times New Roman" pitchFamily="18" charset="0"/>
              </a:rPr>
              <a:t>(</a:t>
            </a:r>
            <a:r>
              <a:rPr lang="en-US" sz="2800" i="1" dirty="0" err="1" smtClean="0">
                <a:solidFill>
                  <a:srgbClr val="000000"/>
                </a:solidFill>
                <a:latin typeface="Times New Roman" pitchFamily="18" charset="0"/>
              </a:rPr>
              <a:t>câu</a:t>
            </a:r>
            <a:r>
              <a:rPr lang="en-US" sz="2800" i="1" dirty="0" smtClean="0">
                <a:solidFill>
                  <a:srgbClr val="000000"/>
                </a:solidFill>
                <a:latin typeface="Times New Roman" pitchFamily="18" charset="0"/>
              </a:rPr>
              <a:t> 1,2)</a:t>
            </a:r>
          </a:p>
        </p:txBody>
      </p:sp>
      <p:sp>
        <p:nvSpPr>
          <p:cNvPr id="25"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II. </a:t>
            </a:r>
            <a:r>
              <a:rPr lang="en-US" sz="3600" b="1" kern="0" dirty="0" err="1" smtClean="0">
                <a:solidFill>
                  <a:srgbClr val="7030A0"/>
                </a:solidFill>
                <a:latin typeface="Times New Roman" pitchFamily="18" charset="0"/>
                <a:cs typeface="Times New Roman" pitchFamily="18" charset="0"/>
              </a:rPr>
              <a:t>Đọc</a:t>
            </a:r>
            <a:r>
              <a:rPr lang="en-US" sz="3600" b="1" kern="0" dirty="0" smtClean="0">
                <a:solidFill>
                  <a:srgbClr val="7030A0"/>
                </a:solidFill>
                <a:latin typeface="Times New Roman" pitchFamily="18" charset="0"/>
                <a:cs typeface="Times New Roman" pitchFamily="18" charset="0"/>
              </a:rPr>
              <a:t> – </a:t>
            </a:r>
            <a:r>
              <a:rPr lang="en-US" sz="3600" b="1" kern="0" dirty="0" err="1" smtClean="0">
                <a:solidFill>
                  <a:srgbClr val="7030A0"/>
                </a:solidFill>
                <a:latin typeface="Times New Roman" pitchFamily="18" charset="0"/>
                <a:cs typeface="Times New Roman" pitchFamily="18" charset="0"/>
              </a:rPr>
              <a:t>hiểu</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văn</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bản</a:t>
            </a:r>
            <a:endParaRPr lang="en-US" sz="4800" b="1" u="sng" kern="0" dirty="0">
              <a:solidFill>
                <a:srgbClr val="7030A0"/>
              </a:solidFill>
              <a:latin typeface="Times New Roman" pitchFamily="18" charset="0"/>
              <a:cs typeface="Times New Roman" pitchFamily="18" charset="0"/>
            </a:endParaRPr>
          </a:p>
        </p:txBody>
      </p:sp>
      <p:sp>
        <p:nvSpPr>
          <p:cNvPr id="14" name="Content Placeholder 4"/>
          <p:cNvSpPr txBox="1">
            <a:spLocks/>
          </p:cNvSpPr>
          <p:nvPr/>
        </p:nvSpPr>
        <p:spPr>
          <a:xfrm>
            <a:off x="394135" y="2269628"/>
            <a:ext cx="11319644" cy="484327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lnSpc>
                <a:spcPct val="150000"/>
              </a:lnSpc>
              <a:buFont typeface="Wingdings 3"/>
              <a:buNone/>
            </a:pP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Bức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tượng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đài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người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nghĩa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sĩ</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được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khắc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họa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nền</a:t>
            </a:r>
            <a:r>
              <a:rPr lang="en-US" sz="2600"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súng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giặc</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đất</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rền</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lòng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dân</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trời</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tỏ</a:t>
            </a:r>
            <a:r>
              <a:rPr lang="en-US" sz="2600" dirty="0" smtClean="0">
                <a:latin typeface="Times New Roman" pitchFamily="18" charset="0"/>
                <a:cs typeface="Times New Roman" pitchFamily="18" charset="0"/>
              </a:rPr>
              <a:t>”.</a:t>
            </a:r>
          </a:p>
          <a:p>
            <a:pPr algn="just">
              <a:lnSpc>
                <a:spcPct val="150000"/>
              </a:lnSpc>
              <a:buFont typeface="Wingdings 3"/>
              <a:buNone/>
            </a:pP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Không</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gian</a:t>
            </a:r>
            <a:r>
              <a:rPr lang="en-US" sz="2600" b="1"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trời</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đất</a:t>
            </a:r>
            <a:endParaRPr lang="en-US" sz="2600" i="1" dirty="0" smtClean="0">
              <a:latin typeface="Times New Roman" pitchFamily="18" charset="0"/>
              <a:cs typeface="Times New Roman" pitchFamily="18" charset="0"/>
            </a:endParaRPr>
          </a:p>
          <a:p>
            <a:pPr algn="just">
              <a:lnSpc>
                <a:spcPct val="150000"/>
              </a:lnSpc>
              <a:buFont typeface="Wingdings 3"/>
              <a:buNone/>
            </a:pPr>
            <a:r>
              <a:rPr lang="en-US" sz="2600" b="1" i="1" dirty="0" smtClean="0">
                <a:latin typeface="Times New Roman" pitchFamily="18" charset="0"/>
                <a:cs typeface="Times New Roman" pitchFamily="18" charset="0"/>
              </a:rPr>
              <a:t>+ </a:t>
            </a:r>
            <a:r>
              <a:rPr lang="en-US" sz="2600" b="1" i="1" dirty="0" err="1">
                <a:latin typeface="Times New Roman" pitchFamily="18" charset="0"/>
                <a:cs typeface="Times New Roman" pitchFamily="18" charset="0"/>
              </a:rPr>
              <a:t>T</a:t>
            </a:r>
            <a:r>
              <a:rPr lang="en-US" sz="2600" b="1" i="1" dirty="0" err="1" smtClean="0">
                <a:latin typeface="Times New Roman" pitchFamily="18" charset="0"/>
                <a:cs typeface="Times New Roman" pitchFamily="18" charset="0"/>
              </a:rPr>
              <a:t>ừ</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ngữ</a:t>
            </a:r>
            <a:r>
              <a:rPr lang="en-US" sz="2600" b="1"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rền</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tỏ</a:t>
            </a:r>
            <a:endParaRPr lang="en-US" sz="2600" i="1" dirty="0">
              <a:latin typeface="Times New Roman" pitchFamily="18" charset="0"/>
              <a:cs typeface="Times New Roman" pitchFamily="18" charset="0"/>
            </a:endParaRPr>
          </a:p>
          <a:p>
            <a:pPr algn="just">
              <a:lnSpc>
                <a:spcPct val="150000"/>
              </a:lnSpc>
              <a:buFont typeface="Wingdings 3"/>
              <a:buNone/>
            </a:pPr>
            <a:r>
              <a:rPr lang="en-US" sz="2600" b="1" i="1" dirty="0" smtClean="0">
                <a:solidFill>
                  <a:schemeClr val="accent2">
                    <a:lumMod val="50000"/>
                  </a:schemeClr>
                </a:solidFill>
                <a:latin typeface="Times New Roman" pitchFamily="18" charset="0"/>
                <a:cs typeface="Times New Roman" pitchFamily="18" charset="0"/>
              </a:rPr>
              <a:t>=&gt; </a:t>
            </a:r>
            <a:r>
              <a:rPr lang="en-US" sz="2600" b="1" i="1" dirty="0" err="1" smtClean="0">
                <a:solidFill>
                  <a:schemeClr val="accent2">
                    <a:lumMod val="50000"/>
                  </a:schemeClr>
                </a:solidFill>
                <a:latin typeface="Times New Roman" pitchFamily="18" charset="0"/>
                <a:cs typeface="Times New Roman" pitchFamily="18" charset="0"/>
              </a:rPr>
              <a:t>Thể</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hiện</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sự</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khuếch</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tán</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của</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âm</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thanh</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và</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ánh</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sáng</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tạo</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ra</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ấn</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tượng</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hoành</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tráng</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cho</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bức</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chân</a:t>
            </a:r>
            <a:r>
              <a:rPr lang="en-US" sz="2600" b="1" i="1" dirty="0" smtClean="0">
                <a:solidFill>
                  <a:schemeClr val="accent2">
                    <a:lumMod val="50000"/>
                  </a:schemeClr>
                </a:solidFill>
                <a:latin typeface="Times New Roman" pitchFamily="18" charset="0"/>
                <a:cs typeface="Times New Roman" pitchFamily="18" charset="0"/>
              </a:rPr>
              <a:t> dung </a:t>
            </a:r>
            <a:r>
              <a:rPr lang="en-US" sz="2600" b="1" i="1" dirty="0" err="1" smtClean="0">
                <a:solidFill>
                  <a:schemeClr val="accent2">
                    <a:lumMod val="50000"/>
                  </a:schemeClr>
                </a:solidFill>
                <a:latin typeface="Times New Roman" pitchFamily="18" charset="0"/>
                <a:cs typeface="Times New Roman" pitchFamily="18" charset="0"/>
              </a:rPr>
              <a:t>tượng</a:t>
            </a:r>
            <a:r>
              <a:rPr lang="en-US" sz="2600" b="1" i="1" dirty="0" smtClean="0">
                <a:solidFill>
                  <a:schemeClr val="accent2">
                    <a:lumMod val="50000"/>
                  </a:schemeClr>
                </a:solidFill>
                <a:latin typeface="Times New Roman" pitchFamily="18" charset="0"/>
                <a:cs typeface="Times New Roman" pitchFamily="18" charset="0"/>
              </a:rPr>
              <a:t> </a:t>
            </a:r>
            <a:r>
              <a:rPr lang="en-US" sz="2600" b="1" i="1" dirty="0" err="1" smtClean="0">
                <a:solidFill>
                  <a:schemeClr val="accent2">
                    <a:lumMod val="50000"/>
                  </a:schemeClr>
                </a:solidFill>
                <a:latin typeface="Times New Roman" pitchFamily="18" charset="0"/>
                <a:cs typeface="Times New Roman" pitchFamily="18" charset="0"/>
              </a:rPr>
              <a:t>đài</a:t>
            </a:r>
            <a:r>
              <a:rPr lang="en-US" sz="2600" b="1" i="1" dirty="0" smtClean="0">
                <a:solidFill>
                  <a:schemeClr val="accent2">
                    <a:lumMod val="50000"/>
                  </a:schemeClr>
                </a:solidFill>
                <a:latin typeface="Times New Roman" pitchFamily="18" charset="0"/>
                <a:cs typeface="Times New Roman" pitchFamily="18" charset="0"/>
              </a:rPr>
              <a:t>.</a:t>
            </a:r>
            <a:endParaRPr lang="en-US" sz="2600" b="1" i="1"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48536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wipe(down)">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diamond(in)">
                                      <p:cBhvr>
                                        <p:cTn id="12" dur="1000"/>
                                        <p:tgtEl>
                                          <p:spTgt spid="3174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ox(i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checkerboard(across)">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box(in)">
                                      <p:cBhvr>
                                        <p:cTn id="27" dur="500"/>
                                        <p:tgtEl>
                                          <p:spTgt spid="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box(in)">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690160" y="1079923"/>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i="1" dirty="0" smtClean="0">
                <a:solidFill>
                  <a:srgbClr val="C00000"/>
                </a:solidFill>
                <a:latin typeface="Times New Roman" pitchFamily="18" charset="0"/>
              </a:rPr>
              <a:t>1. </a:t>
            </a:r>
            <a:r>
              <a:rPr lang="en-US" sz="2800" b="1" i="1" dirty="0" err="1" smtClean="0">
                <a:solidFill>
                  <a:srgbClr val="C00000"/>
                </a:solidFill>
                <a:latin typeface="Times New Roman" pitchFamily="18" charset="0"/>
              </a:rPr>
              <a:t>Hình</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tượng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người</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nông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dân</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nghĩa</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sĩ</a:t>
            </a:r>
            <a:r>
              <a:rPr lang="en-US" sz="2800" b="1" i="1" dirty="0" smtClean="0">
                <a:solidFill>
                  <a:srgbClr val="C00000"/>
                </a:solidFill>
                <a:latin typeface="Times New Roman" pitchFamily="18" charset="0"/>
              </a:rPr>
              <a:t>:</a:t>
            </a:r>
          </a:p>
        </p:txBody>
      </p:sp>
      <p:sp>
        <p:nvSpPr>
          <p:cNvPr id="31749" name="Text Box 5"/>
          <p:cNvSpPr txBox="1">
            <a:spLocks noChangeArrowheads="1"/>
          </p:cNvSpPr>
          <p:nvPr/>
        </p:nvSpPr>
        <p:spPr bwMode="auto">
          <a:xfrm>
            <a:off x="762000" y="1667033"/>
            <a:ext cx="558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dirty="0" smtClean="0">
                <a:solidFill>
                  <a:srgbClr val="009900"/>
                </a:solidFill>
                <a:latin typeface="Times New Roman" pitchFamily="18" charset="0"/>
              </a:rPr>
              <a:t>a) </a:t>
            </a:r>
            <a:r>
              <a:rPr lang="en-US" sz="2800" b="1" dirty="0" err="1" smtClean="0">
                <a:solidFill>
                  <a:srgbClr val="009900"/>
                </a:solidFill>
                <a:latin typeface="Times New Roman" pitchFamily="18" charset="0"/>
              </a:rPr>
              <a:t>Bối</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cảnh</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thời</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đại</a:t>
            </a:r>
            <a:r>
              <a:rPr lang="en-US" sz="2800" b="1" dirty="0" smtClean="0">
                <a:solidFill>
                  <a:srgbClr val="009900"/>
                </a:solidFill>
                <a:latin typeface="Times New Roman" pitchFamily="18" charset="0"/>
              </a:rPr>
              <a:t>:</a:t>
            </a:r>
            <a:r>
              <a:rPr lang="en-US" sz="2800" dirty="0" smtClean="0">
                <a:solidFill>
                  <a:srgbClr val="000000"/>
                </a:solidFill>
                <a:latin typeface="Times New Roman" pitchFamily="18" charset="0"/>
              </a:rPr>
              <a:t> </a:t>
            </a:r>
            <a:r>
              <a:rPr lang="en-US" sz="2800" i="1" dirty="0" smtClean="0">
                <a:solidFill>
                  <a:srgbClr val="000000"/>
                </a:solidFill>
                <a:latin typeface="Times New Roman" pitchFamily="18" charset="0"/>
              </a:rPr>
              <a:t>(</a:t>
            </a:r>
            <a:r>
              <a:rPr lang="en-US" sz="2800" i="1" dirty="0" err="1" smtClean="0">
                <a:solidFill>
                  <a:srgbClr val="000000"/>
                </a:solidFill>
                <a:latin typeface="Times New Roman" pitchFamily="18" charset="0"/>
              </a:rPr>
              <a:t>câu</a:t>
            </a:r>
            <a:r>
              <a:rPr lang="en-US" sz="2800" i="1" dirty="0" smtClean="0">
                <a:solidFill>
                  <a:srgbClr val="000000"/>
                </a:solidFill>
                <a:latin typeface="Times New Roman" pitchFamily="18" charset="0"/>
              </a:rPr>
              <a:t> 1,2)</a:t>
            </a:r>
          </a:p>
        </p:txBody>
      </p:sp>
      <p:sp>
        <p:nvSpPr>
          <p:cNvPr id="31750" name="Text Box 6"/>
          <p:cNvSpPr txBox="1">
            <a:spLocks noChangeArrowheads="1"/>
          </p:cNvSpPr>
          <p:nvPr/>
        </p:nvSpPr>
        <p:spPr bwMode="auto">
          <a:xfrm>
            <a:off x="1094831" y="3029618"/>
            <a:ext cx="386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i="1" dirty="0" err="1" smtClean="0">
                <a:solidFill>
                  <a:srgbClr val="000000"/>
                </a:solidFill>
                <a:latin typeface="Times New Roman" pitchFamily="18" charset="0"/>
              </a:rPr>
              <a:t>Súng</a:t>
            </a: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giặc</a:t>
            </a: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đất</a:t>
            </a: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rền</a:t>
            </a:r>
            <a:endParaRPr lang="en-US" sz="2800" b="1" i="1" dirty="0" smtClean="0">
              <a:solidFill>
                <a:srgbClr val="000000"/>
              </a:solidFill>
              <a:latin typeface="Times New Roman" pitchFamily="18" charset="0"/>
            </a:endParaRPr>
          </a:p>
        </p:txBody>
      </p:sp>
      <p:sp>
        <p:nvSpPr>
          <p:cNvPr id="31751" name="Text Box 7"/>
          <p:cNvSpPr txBox="1">
            <a:spLocks noChangeArrowheads="1"/>
          </p:cNvSpPr>
          <p:nvPr/>
        </p:nvSpPr>
        <p:spPr bwMode="auto">
          <a:xfrm>
            <a:off x="7112000" y="30637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i="1" dirty="0" err="1" smtClean="0">
                <a:solidFill>
                  <a:srgbClr val="C00000"/>
                </a:solidFill>
                <a:latin typeface="Times New Roman" pitchFamily="18" charset="0"/>
              </a:rPr>
              <a:t>Lòng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dân</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trời</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tỏ</a:t>
            </a:r>
            <a:endParaRPr lang="en-US" sz="2800" b="1" i="1" dirty="0" smtClean="0">
              <a:solidFill>
                <a:srgbClr val="C00000"/>
              </a:solidFill>
              <a:latin typeface="Times New Roman" pitchFamily="18" charset="0"/>
            </a:endParaRPr>
          </a:p>
        </p:txBody>
      </p:sp>
      <p:sp>
        <p:nvSpPr>
          <p:cNvPr id="31752" name="Line 8"/>
          <p:cNvSpPr>
            <a:spLocks noChangeShapeType="1"/>
          </p:cNvSpPr>
          <p:nvPr/>
        </p:nvSpPr>
        <p:spPr bwMode="auto">
          <a:xfrm>
            <a:off x="2482183" y="3584044"/>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0000"/>
              </a:solidFill>
              <a:latin typeface="Times New Roman" pitchFamily="18" charset="0"/>
            </a:endParaRPr>
          </a:p>
        </p:txBody>
      </p:sp>
      <p:sp>
        <p:nvSpPr>
          <p:cNvPr id="31753" name="Text Box 9"/>
          <p:cNvSpPr txBox="1">
            <a:spLocks noChangeArrowheads="1"/>
          </p:cNvSpPr>
          <p:nvPr/>
        </p:nvSpPr>
        <p:spPr bwMode="auto">
          <a:xfrm>
            <a:off x="478227" y="3936143"/>
            <a:ext cx="599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dirty="0" err="1" smtClean="0">
                <a:solidFill>
                  <a:srgbClr val="000000"/>
                </a:solidFill>
                <a:latin typeface="Times New Roman" pitchFamily="18" charset="0"/>
              </a:rPr>
              <a:t>Thế</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lực</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vật</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chất</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xâm</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lược</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tàn</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bạo</a:t>
            </a:r>
            <a:endParaRPr lang="en-US" sz="2800" dirty="0" smtClean="0">
              <a:solidFill>
                <a:srgbClr val="000000"/>
              </a:solidFill>
              <a:latin typeface="Times New Roman" pitchFamily="18" charset="0"/>
            </a:endParaRPr>
          </a:p>
        </p:txBody>
      </p:sp>
      <p:sp>
        <p:nvSpPr>
          <p:cNvPr id="31754" name="Line 10"/>
          <p:cNvSpPr>
            <a:spLocks noChangeShapeType="1"/>
          </p:cNvSpPr>
          <p:nvPr/>
        </p:nvSpPr>
        <p:spPr bwMode="auto">
          <a:xfrm>
            <a:off x="8432800" y="3584044"/>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0000"/>
              </a:solidFill>
              <a:latin typeface="Times New Roman" pitchFamily="18" charset="0"/>
            </a:endParaRPr>
          </a:p>
        </p:txBody>
      </p:sp>
      <p:sp>
        <p:nvSpPr>
          <p:cNvPr id="31755" name="Text Box 11"/>
          <p:cNvSpPr txBox="1">
            <a:spLocks noChangeArrowheads="1"/>
          </p:cNvSpPr>
          <p:nvPr/>
        </p:nvSpPr>
        <p:spPr bwMode="auto">
          <a:xfrm>
            <a:off x="6449857" y="3936143"/>
            <a:ext cx="53585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dirty="0" smtClean="0">
                <a:solidFill>
                  <a:srgbClr val="000000"/>
                </a:solidFill>
                <a:latin typeface="Times New Roman" pitchFamily="18" charset="0"/>
              </a:rPr>
              <a:t>Ý </a:t>
            </a:r>
            <a:r>
              <a:rPr lang="en-US" sz="2800" dirty="0" err="1" smtClean="0">
                <a:solidFill>
                  <a:srgbClr val="000000"/>
                </a:solidFill>
                <a:latin typeface="Times New Roman" pitchFamily="18" charset="0"/>
              </a:rPr>
              <a:t>chí</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nghị</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lực</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đánh</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giặc</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cứu</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nước</a:t>
            </a:r>
            <a:endParaRPr lang="en-US" sz="2800" dirty="0" smtClean="0">
              <a:solidFill>
                <a:srgbClr val="000000"/>
              </a:solidFill>
              <a:latin typeface="Times New Roman" pitchFamily="18" charset="0"/>
            </a:endParaRPr>
          </a:p>
        </p:txBody>
      </p:sp>
      <p:sp>
        <p:nvSpPr>
          <p:cNvPr id="31770" name="Line 26"/>
          <p:cNvSpPr>
            <a:spLocks noChangeShapeType="1"/>
          </p:cNvSpPr>
          <p:nvPr/>
        </p:nvSpPr>
        <p:spPr bwMode="auto">
          <a:xfrm>
            <a:off x="6039940" y="3197784"/>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0000"/>
              </a:solidFill>
              <a:latin typeface="Times New Roman" pitchFamily="18" charset="0"/>
            </a:endParaRPr>
          </a:p>
        </p:txBody>
      </p:sp>
      <p:sp>
        <p:nvSpPr>
          <p:cNvPr id="31771" name="Line 27"/>
          <p:cNvSpPr>
            <a:spLocks noChangeShapeType="1"/>
          </p:cNvSpPr>
          <p:nvPr/>
        </p:nvSpPr>
        <p:spPr bwMode="auto">
          <a:xfrm>
            <a:off x="5969872" y="3197784"/>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0000"/>
              </a:solidFill>
              <a:latin typeface="Times New Roman" pitchFamily="18" charset="0"/>
            </a:endParaRPr>
          </a:p>
        </p:txBody>
      </p:sp>
      <p:sp>
        <p:nvSpPr>
          <p:cNvPr id="25"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II. </a:t>
            </a:r>
            <a:r>
              <a:rPr lang="en-US" sz="3600" b="1" kern="0" dirty="0" err="1" smtClean="0">
                <a:solidFill>
                  <a:srgbClr val="7030A0"/>
                </a:solidFill>
                <a:latin typeface="Times New Roman" pitchFamily="18" charset="0"/>
                <a:cs typeface="Times New Roman" pitchFamily="18" charset="0"/>
              </a:rPr>
              <a:t>Đọc</a:t>
            </a:r>
            <a:r>
              <a:rPr lang="en-US" sz="3600" b="1" kern="0" dirty="0" smtClean="0">
                <a:solidFill>
                  <a:srgbClr val="7030A0"/>
                </a:solidFill>
                <a:latin typeface="Times New Roman" pitchFamily="18" charset="0"/>
                <a:cs typeface="Times New Roman" pitchFamily="18" charset="0"/>
              </a:rPr>
              <a:t> – </a:t>
            </a:r>
            <a:r>
              <a:rPr lang="en-US" sz="3600" b="1" kern="0" dirty="0" err="1" smtClean="0">
                <a:solidFill>
                  <a:srgbClr val="7030A0"/>
                </a:solidFill>
                <a:latin typeface="Times New Roman" pitchFamily="18" charset="0"/>
                <a:cs typeface="Times New Roman" pitchFamily="18" charset="0"/>
              </a:rPr>
              <a:t>hiểu</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văn</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bản</a:t>
            </a:r>
            <a:endParaRPr lang="en-US" sz="4800" b="1" u="sng" kern="0" dirty="0">
              <a:solidFill>
                <a:srgbClr val="7030A0"/>
              </a:solidFill>
              <a:latin typeface="Times New Roman" pitchFamily="18" charset="0"/>
              <a:cs typeface="Times New Roman" pitchFamily="18" charset="0"/>
            </a:endParaRPr>
          </a:p>
        </p:txBody>
      </p:sp>
      <p:sp>
        <p:nvSpPr>
          <p:cNvPr id="2" name="Rectangle 1"/>
          <p:cNvSpPr/>
          <p:nvPr/>
        </p:nvSpPr>
        <p:spPr>
          <a:xfrm>
            <a:off x="588575" y="2364504"/>
            <a:ext cx="6104876" cy="523220"/>
          </a:xfrm>
          <a:prstGeom prst="rect">
            <a:avLst/>
          </a:prstGeom>
        </p:spPr>
        <p:txBody>
          <a:bodyPr wrap="none">
            <a:spAutoFit/>
          </a:bodyPr>
          <a:lstStyle/>
          <a:p>
            <a:pPr marL="365760" lvl="0" indent="-256032">
              <a:spcBef>
                <a:spcPts val="400"/>
              </a:spcBef>
              <a:buClr>
                <a:srgbClr val="2DA2BF"/>
              </a:buClr>
              <a:buSzPct val="68000"/>
            </a:pP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Tác</a:t>
            </a:r>
            <a:r>
              <a:rPr lang="en-US" sz="2800" i="1" dirty="0" smtClean="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giả</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đã</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sử</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dụng</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nghệ</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thuật</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đối</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lập</a:t>
            </a:r>
            <a:r>
              <a:rPr lang="en-US" sz="2800" i="1" dirty="0">
                <a:solidFill>
                  <a:srgbClr val="002060"/>
                </a:solidFill>
                <a:latin typeface="Times New Roman" pitchFamily="18" charset="0"/>
                <a:cs typeface="Times New Roman" pitchFamily="18" charset="0"/>
              </a:rPr>
              <a:t>:</a:t>
            </a:r>
          </a:p>
        </p:txBody>
      </p:sp>
      <p:sp>
        <p:nvSpPr>
          <p:cNvPr id="26" name="Text Box 19"/>
          <p:cNvSpPr txBox="1">
            <a:spLocks noChangeArrowheads="1"/>
          </p:cNvSpPr>
          <p:nvPr/>
        </p:nvSpPr>
        <p:spPr bwMode="auto">
          <a:xfrm>
            <a:off x="1473200" y="5110633"/>
            <a:ext cx="843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14350" indent="-514350" fontAlgn="base">
              <a:spcBef>
                <a:spcPct val="50000"/>
              </a:spcBef>
              <a:spcAft>
                <a:spcPct val="0"/>
              </a:spcAft>
              <a:buFont typeface="Wingdings" pitchFamily="2" charset="2"/>
              <a:buChar char="Ø"/>
            </a:pPr>
            <a:r>
              <a:rPr lang="en-US" sz="2800" b="1" i="1" dirty="0" err="1" smtClean="0">
                <a:solidFill>
                  <a:srgbClr val="990099"/>
                </a:solidFill>
                <a:latin typeface="Times New Roman" pitchFamily="18" charset="0"/>
              </a:rPr>
              <a:t>Thời</a:t>
            </a:r>
            <a:r>
              <a:rPr lang="en-US" sz="2800" b="1" i="1" dirty="0" smtClean="0">
                <a:solidFill>
                  <a:srgbClr val="990099"/>
                </a:solidFill>
                <a:latin typeface="Times New Roman" pitchFamily="18" charset="0"/>
              </a:rPr>
              <a:t> </a:t>
            </a:r>
            <a:r>
              <a:rPr lang="en-US" sz="2800" b="1" i="1" dirty="0" err="1" smtClean="0">
                <a:solidFill>
                  <a:srgbClr val="990099"/>
                </a:solidFill>
                <a:latin typeface="Times New Roman" pitchFamily="18" charset="0"/>
              </a:rPr>
              <a:t>kì</a:t>
            </a:r>
            <a:r>
              <a:rPr lang="en-US" sz="2800" b="1" i="1" dirty="0" smtClean="0">
                <a:solidFill>
                  <a:srgbClr val="990099"/>
                </a:solidFill>
                <a:latin typeface="Times New Roman" pitchFamily="18" charset="0"/>
              </a:rPr>
              <a:t> </a:t>
            </a:r>
            <a:r>
              <a:rPr lang="en-US" sz="2800" b="1" i="1" dirty="0" err="1" smtClean="0">
                <a:solidFill>
                  <a:srgbClr val="990099"/>
                </a:solidFill>
                <a:latin typeface="Times New Roman" pitchFamily="18" charset="0"/>
              </a:rPr>
              <a:t>đau</a:t>
            </a:r>
            <a:r>
              <a:rPr lang="en-US" sz="2800" b="1" i="1" dirty="0" smtClean="0">
                <a:solidFill>
                  <a:srgbClr val="990099"/>
                </a:solidFill>
                <a:latin typeface="Times New Roman" pitchFamily="18" charset="0"/>
              </a:rPr>
              <a:t> </a:t>
            </a:r>
            <a:r>
              <a:rPr lang="en-US" sz="2800" b="1" i="1" dirty="0" err="1" smtClean="0">
                <a:solidFill>
                  <a:srgbClr val="990099"/>
                </a:solidFill>
                <a:latin typeface="Times New Roman" pitchFamily="18" charset="0"/>
              </a:rPr>
              <a:t>thương</a:t>
            </a:r>
            <a:r>
              <a:rPr lang="en-US" sz="2800" b="1" i="1" dirty="0" smtClean="0">
                <a:solidFill>
                  <a:srgbClr val="990099"/>
                </a:solidFill>
                <a:latin typeface="Times New Roman" pitchFamily="18" charset="0"/>
              </a:rPr>
              <a:t>, “</a:t>
            </a:r>
            <a:r>
              <a:rPr lang="en-US" sz="2800" b="1" i="1" dirty="0" err="1" smtClean="0">
                <a:solidFill>
                  <a:srgbClr val="990099"/>
                </a:solidFill>
                <a:latin typeface="Times New Roman" pitchFamily="18" charset="0"/>
              </a:rPr>
              <a:t>khổ</a:t>
            </a:r>
            <a:r>
              <a:rPr lang="en-US" sz="2800" b="1" i="1" dirty="0" smtClean="0">
                <a:solidFill>
                  <a:srgbClr val="990099"/>
                </a:solidFill>
                <a:latin typeface="Times New Roman" pitchFamily="18" charset="0"/>
              </a:rPr>
              <a:t> </a:t>
            </a:r>
            <a:r>
              <a:rPr lang="en-US" sz="2800" b="1" i="1" dirty="0" err="1" smtClean="0">
                <a:solidFill>
                  <a:srgbClr val="990099"/>
                </a:solidFill>
                <a:latin typeface="Times New Roman" pitchFamily="18" charset="0"/>
              </a:rPr>
              <a:t>nhục</a:t>
            </a:r>
            <a:r>
              <a:rPr lang="en-US" sz="2800" b="1" i="1" dirty="0" smtClean="0">
                <a:solidFill>
                  <a:srgbClr val="990099"/>
                </a:solidFill>
                <a:latin typeface="Times New Roman" pitchFamily="18" charset="0"/>
              </a:rPr>
              <a:t> </a:t>
            </a:r>
            <a:r>
              <a:rPr lang="en-US" sz="2800" b="1" i="1" dirty="0" err="1" smtClean="0">
                <a:solidFill>
                  <a:srgbClr val="990099"/>
                </a:solidFill>
                <a:latin typeface="Times New Roman" pitchFamily="18" charset="0"/>
              </a:rPr>
              <a:t>nhưng</a:t>
            </a:r>
            <a:r>
              <a:rPr lang="en-US" sz="2800" b="1" i="1" dirty="0" smtClean="0">
                <a:solidFill>
                  <a:srgbClr val="990099"/>
                </a:solidFill>
                <a:latin typeface="Times New Roman" pitchFamily="18" charset="0"/>
              </a:rPr>
              <a:t> </a:t>
            </a:r>
            <a:r>
              <a:rPr lang="en-US" sz="2800" b="1" i="1" dirty="0" err="1" smtClean="0">
                <a:solidFill>
                  <a:srgbClr val="990099"/>
                </a:solidFill>
                <a:latin typeface="Times New Roman" pitchFamily="18" charset="0"/>
              </a:rPr>
              <a:t>vĩ</a:t>
            </a:r>
            <a:r>
              <a:rPr lang="en-US" sz="2800" b="1" i="1" dirty="0" smtClean="0">
                <a:solidFill>
                  <a:srgbClr val="990099"/>
                </a:solidFill>
                <a:latin typeface="Times New Roman" pitchFamily="18" charset="0"/>
              </a:rPr>
              <a:t> </a:t>
            </a:r>
            <a:r>
              <a:rPr lang="en-US" sz="2800" b="1" i="1" dirty="0" err="1" smtClean="0">
                <a:solidFill>
                  <a:srgbClr val="990099"/>
                </a:solidFill>
                <a:latin typeface="Times New Roman" pitchFamily="18" charset="0"/>
              </a:rPr>
              <a:t>đại</a:t>
            </a:r>
            <a:r>
              <a:rPr lang="en-US" sz="2800" b="1" i="1" dirty="0" smtClean="0">
                <a:solidFill>
                  <a:srgbClr val="990099"/>
                </a:solidFill>
                <a:latin typeface="Times New Roman" pitchFamily="18" charset="0"/>
              </a:rPr>
              <a:t>”.</a:t>
            </a:r>
          </a:p>
        </p:txBody>
      </p:sp>
    </p:spTree>
    <p:extLst>
      <p:ext uri="{BB962C8B-B14F-4D97-AF65-F5344CB8AC3E}">
        <p14:creationId xmlns:p14="http://schemas.microsoft.com/office/powerpoint/2010/main" val="1606769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diamond(in)">
                                      <p:cBhvr>
                                        <p:cTn id="7" dur="1000"/>
                                        <p:tgtEl>
                                          <p:spTgt spid="31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750"/>
                                        </p:tgtEl>
                                        <p:attrNameLst>
                                          <p:attrName>style.visibility</p:attrName>
                                        </p:attrNameLst>
                                      </p:cBhvr>
                                      <p:to>
                                        <p:strVal val="visible"/>
                                      </p:to>
                                    </p:set>
                                    <p:animEffect transition="in" filter="box(in)">
                                      <p:cBhvr>
                                        <p:cTn id="17" dur="1000"/>
                                        <p:tgtEl>
                                          <p:spTgt spid="317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1751"/>
                                        </p:tgtEl>
                                        <p:attrNameLst>
                                          <p:attrName>style.visibility</p:attrName>
                                        </p:attrNameLst>
                                      </p:cBhvr>
                                      <p:to>
                                        <p:strVal val="visible"/>
                                      </p:to>
                                    </p:set>
                                    <p:animEffect transition="in" filter="diamond(in)">
                                      <p:cBhvr>
                                        <p:cTn id="22" dur="1000"/>
                                        <p:tgtEl>
                                          <p:spTgt spid="317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1771"/>
                                        </p:tgtEl>
                                        <p:attrNameLst>
                                          <p:attrName>style.visibility</p:attrName>
                                        </p:attrNameLst>
                                      </p:cBhvr>
                                      <p:to>
                                        <p:strVal val="visible"/>
                                      </p:to>
                                    </p:set>
                                    <p:animEffect transition="in" filter="diamond(in)">
                                      <p:cBhvr>
                                        <p:cTn id="27" dur="1000"/>
                                        <p:tgtEl>
                                          <p:spTgt spid="31771"/>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31770"/>
                                        </p:tgtEl>
                                        <p:attrNameLst>
                                          <p:attrName>style.visibility</p:attrName>
                                        </p:attrNameLst>
                                      </p:cBhvr>
                                      <p:to>
                                        <p:strVal val="visible"/>
                                      </p:to>
                                    </p:set>
                                    <p:animEffect transition="in" filter="diamond(in)">
                                      <p:cBhvr>
                                        <p:cTn id="30" dur="1000"/>
                                        <p:tgtEl>
                                          <p:spTgt spid="3177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1" nodeType="clickEffect">
                                  <p:stCondLst>
                                    <p:cond delay="0"/>
                                  </p:stCondLst>
                                  <p:childTnLst>
                                    <p:set>
                                      <p:cBhvr>
                                        <p:cTn id="34" dur="1" fill="hold">
                                          <p:stCondLst>
                                            <p:cond delay="0"/>
                                          </p:stCondLst>
                                        </p:cTn>
                                        <p:tgtEl>
                                          <p:spTgt spid="31771"/>
                                        </p:tgtEl>
                                        <p:attrNameLst>
                                          <p:attrName>style.visibility</p:attrName>
                                        </p:attrNameLst>
                                      </p:cBhvr>
                                      <p:to>
                                        <p:strVal val="visible"/>
                                      </p:to>
                                    </p:set>
                                    <p:animEffect transition="in" filter="diamond(in)">
                                      <p:cBhvr>
                                        <p:cTn id="35" dur="1000"/>
                                        <p:tgtEl>
                                          <p:spTgt spid="31771"/>
                                        </p:tgtEl>
                                      </p:cBhvr>
                                    </p:animEffect>
                                  </p:childTnLst>
                                </p:cTn>
                              </p:par>
                              <p:par>
                                <p:cTn id="36" presetID="8" presetClass="entr" presetSubtype="16" fill="hold" grpId="1" nodeType="withEffect">
                                  <p:stCondLst>
                                    <p:cond delay="0"/>
                                  </p:stCondLst>
                                  <p:childTnLst>
                                    <p:set>
                                      <p:cBhvr>
                                        <p:cTn id="37" dur="1" fill="hold">
                                          <p:stCondLst>
                                            <p:cond delay="0"/>
                                          </p:stCondLst>
                                        </p:cTn>
                                        <p:tgtEl>
                                          <p:spTgt spid="31770"/>
                                        </p:tgtEl>
                                        <p:attrNameLst>
                                          <p:attrName>style.visibility</p:attrName>
                                        </p:attrNameLst>
                                      </p:cBhvr>
                                      <p:to>
                                        <p:strVal val="visible"/>
                                      </p:to>
                                    </p:set>
                                    <p:animEffect transition="in" filter="diamond(in)">
                                      <p:cBhvr>
                                        <p:cTn id="38" dur="1000"/>
                                        <p:tgtEl>
                                          <p:spTgt spid="3177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31752"/>
                                        </p:tgtEl>
                                        <p:attrNameLst>
                                          <p:attrName>style.visibility</p:attrName>
                                        </p:attrNameLst>
                                      </p:cBhvr>
                                      <p:to>
                                        <p:strVal val="visible"/>
                                      </p:to>
                                    </p:set>
                                    <p:animEffect transition="in" filter="diamond(in)">
                                      <p:cBhvr>
                                        <p:cTn id="41" dur="1000"/>
                                        <p:tgtEl>
                                          <p:spTgt spid="31752"/>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31753"/>
                                        </p:tgtEl>
                                        <p:attrNameLst>
                                          <p:attrName>style.visibility</p:attrName>
                                        </p:attrNameLst>
                                      </p:cBhvr>
                                      <p:to>
                                        <p:strVal val="visible"/>
                                      </p:to>
                                    </p:set>
                                    <p:animEffect transition="in" filter="diamond(in)">
                                      <p:cBhvr>
                                        <p:cTn id="44" dur="1000"/>
                                        <p:tgtEl>
                                          <p:spTgt spid="3175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31754"/>
                                        </p:tgtEl>
                                        <p:attrNameLst>
                                          <p:attrName>style.visibility</p:attrName>
                                        </p:attrNameLst>
                                      </p:cBhvr>
                                      <p:to>
                                        <p:strVal val="visible"/>
                                      </p:to>
                                    </p:set>
                                    <p:animEffect transition="in" filter="diamond(in)">
                                      <p:cBhvr>
                                        <p:cTn id="49" dur="1000"/>
                                        <p:tgtEl>
                                          <p:spTgt spid="31754"/>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31755"/>
                                        </p:tgtEl>
                                        <p:attrNameLst>
                                          <p:attrName>style.visibility</p:attrName>
                                        </p:attrNameLst>
                                      </p:cBhvr>
                                      <p:to>
                                        <p:strVal val="visible"/>
                                      </p:to>
                                    </p:set>
                                    <p:animEffect transition="in" filter="diamond(in)">
                                      <p:cBhvr>
                                        <p:cTn id="52" dur="1000"/>
                                        <p:tgtEl>
                                          <p:spTgt spid="3175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1000" fill="hold"/>
                                        <p:tgtEl>
                                          <p:spTgt spid="26"/>
                                        </p:tgtEl>
                                        <p:attrNameLst>
                                          <p:attrName>ppt_x</p:attrName>
                                        </p:attrNameLst>
                                      </p:cBhvr>
                                      <p:tavLst>
                                        <p:tav tm="0">
                                          <p:val>
                                            <p:strVal val="#ppt_x"/>
                                          </p:val>
                                        </p:tav>
                                        <p:tav tm="100000">
                                          <p:val>
                                            <p:strVal val="#ppt_x"/>
                                          </p:val>
                                        </p:tav>
                                      </p:tavLst>
                                    </p:anim>
                                    <p:anim calcmode="lin" valueType="num">
                                      <p:cBhvr additive="base">
                                        <p:cTn id="5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p:bldP spid="31751" grpId="0"/>
      <p:bldP spid="31752" grpId="0" animBg="1"/>
      <p:bldP spid="31753" grpId="0"/>
      <p:bldP spid="31754" grpId="0" animBg="1"/>
      <p:bldP spid="31755" grpId="0"/>
      <p:bldP spid="31770" grpId="0" animBg="1"/>
      <p:bldP spid="31770" grpId="1" animBg="1"/>
      <p:bldP spid="31771" grpId="0" animBg="1"/>
      <p:bldP spid="31771" grpId="1" animBg="1"/>
      <p:bldP spid="2"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690160" y="1079923"/>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i="1" dirty="0" smtClean="0">
                <a:solidFill>
                  <a:srgbClr val="C00000"/>
                </a:solidFill>
                <a:latin typeface="Times New Roman" pitchFamily="18" charset="0"/>
              </a:rPr>
              <a:t>1. </a:t>
            </a:r>
            <a:r>
              <a:rPr lang="en-US" sz="2800" b="1" i="1" dirty="0" err="1" smtClean="0">
                <a:solidFill>
                  <a:srgbClr val="C00000"/>
                </a:solidFill>
                <a:latin typeface="Times New Roman" pitchFamily="18" charset="0"/>
              </a:rPr>
              <a:t>Hình</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tượng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người</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nông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dân</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nghĩa</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sĩ</a:t>
            </a:r>
            <a:r>
              <a:rPr lang="en-US" sz="2800" b="1" i="1" dirty="0" smtClean="0">
                <a:solidFill>
                  <a:srgbClr val="C00000"/>
                </a:solidFill>
                <a:latin typeface="Times New Roman" pitchFamily="18" charset="0"/>
              </a:rPr>
              <a:t>:</a:t>
            </a:r>
          </a:p>
        </p:txBody>
      </p:sp>
      <p:sp>
        <p:nvSpPr>
          <p:cNvPr id="31749" name="Text Box 5"/>
          <p:cNvSpPr txBox="1">
            <a:spLocks noChangeArrowheads="1"/>
          </p:cNvSpPr>
          <p:nvPr/>
        </p:nvSpPr>
        <p:spPr bwMode="auto">
          <a:xfrm>
            <a:off x="762000" y="1667033"/>
            <a:ext cx="558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dirty="0" smtClean="0">
                <a:solidFill>
                  <a:srgbClr val="009900"/>
                </a:solidFill>
                <a:latin typeface="Times New Roman" pitchFamily="18" charset="0"/>
              </a:rPr>
              <a:t>a) </a:t>
            </a:r>
            <a:r>
              <a:rPr lang="en-US" sz="2800" b="1" dirty="0" err="1" smtClean="0">
                <a:solidFill>
                  <a:srgbClr val="009900"/>
                </a:solidFill>
                <a:latin typeface="Times New Roman" pitchFamily="18" charset="0"/>
              </a:rPr>
              <a:t>Bối</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cảnh</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thời</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đại</a:t>
            </a:r>
            <a:r>
              <a:rPr lang="en-US" sz="2800" b="1" dirty="0" smtClean="0">
                <a:solidFill>
                  <a:srgbClr val="009900"/>
                </a:solidFill>
                <a:latin typeface="Times New Roman" pitchFamily="18" charset="0"/>
              </a:rPr>
              <a:t>:</a:t>
            </a:r>
            <a:r>
              <a:rPr lang="en-US" sz="2800" dirty="0" smtClean="0">
                <a:solidFill>
                  <a:srgbClr val="000000"/>
                </a:solidFill>
                <a:latin typeface="Times New Roman" pitchFamily="18" charset="0"/>
              </a:rPr>
              <a:t> </a:t>
            </a:r>
            <a:r>
              <a:rPr lang="en-US" sz="2800" i="1" dirty="0" smtClean="0">
                <a:solidFill>
                  <a:srgbClr val="000000"/>
                </a:solidFill>
                <a:latin typeface="Times New Roman" pitchFamily="18" charset="0"/>
              </a:rPr>
              <a:t>(</a:t>
            </a:r>
            <a:r>
              <a:rPr lang="en-US" sz="2800" i="1" dirty="0" err="1" smtClean="0">
                <a:solidFill>
                  <a:srgbClr val="000000"/>
                </a:solidFill>
                <a:latin typeface="Times New Roman" pitchFamily="18" charset="0"/>
              </a:rPr>
              <a:t>câu</a:t>
            </a:r>
            <a:r>
              <a:rPr lang="en-US" sz="2800" i="1" dirty="0" smtClean="0">
                <a:solidFill>
                  <a:srgbClr val="000000"/>
                </a:solidFill>
                <a:latin typeface="Times New Roman" pitchFamily="18" charset="0"/>
              </a:rPr>
              <a:t> 1,2)</a:t>
            </a:r>
          </a:p>
        </p:txBody>
      </p:sp>
      <p:sp>
        <p:nvSpPr>
          <p:cNvPr id="31757" name="Text Box 13"/>
          <p:cNvSpPr txBox="1">
            <a:spLocks noChangeArrowheads="1"/>
          </p:cNvSpPr>
          <p:nvPr/>
        </p:nvSpPr>
        <p:spPr bwMode="auto">
          <a:xfrm>
            <a:off x="3810000" y="2467304"/>
            <a:ext cx="508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dirty="0" err="1" smtClean="0">
                <a:solidFill>
                  <a:srgbClr val="FF9900"/>
                </a:solidFill>
                <a:latin typeface="Times New Roman" pitchFamily="18" charset="0"/>
                <a:hlinkClick r:id="rId2" action="ppaction://hlinksldjump"/>
              </a:rPr>
              <a:t>Tình</a:t>
            </a:r>
            <a:r>
              <a:rPr lang="en-US" sz="2800" b="1" dirty="0" smtClean="0">
                <a:solidFill>
                  <a:srgbClr val="FF9900"/>
                </a:solidFill>
                <a:latin typeface="Times New Roman" pitchFamily="18" charset="0"/>
                <a:hlinkClick r:id="rId2" action="ppaction://hlinksldjump"/>
              </a:rPr>
              <a:t> </a:t>
            </a:r>
            <a:r>
              <a:rPr lang="en-US" sz="2800" b="1" dirty="0" err="1" smtClean="0">
                <a:solidFill>
                  <a:srgbClr val="FF9900"/>
                </a:solidFill>
                <a:latin typeface="Times New Roman" pitchFamily="18" charset="0"/>
                <a:hlinkClick r:id="rId2" action="ppaction://hlinksldjump"/>
              </a:rPr>
              <a:t>thế</a:t>
            </a:r>
            <a:r>
              <a:rPr lang="en-US" sz="2800" b="1" dirty="0" smtClean="0">
                <a:solidFill>
                  <a:srgbClr val="FF9900"/>
                </a:solidFill>
                <a:latin typeface="Times New Roman" pitchFamily="18" charset="0"/>
                <a:hlinkClick r:id="rId2" action="ppaction://hlinksldjump"/>
              </a:rPr>
              <a:t> </a:t>
            </a:r>
            <a:r>
              <a:rPr lang="en-US" sz="2800" b="1" dirty="0" err="1" smtClean="0">
                <a:solidFill>
                  <a:srgbClr val="FF9900"/>
                </a:solidFill>
                <a:latin typeface="Times New Roman" pitchFamily="18" charset="0"/>
                <a:hlinkClick r:id="rId2" action="ppaction://hlinksldjump"/>
              </a:rPr>
              <a:t>căng</a:t>
            </a:r>
            <a:r>
              <a:rPr lang="en-US" sz="2800" b="1" dirty="0" smtClean="0">
                <a:solidFill>
                  <a:srgbClr val="FF9900"/>
                </a:solidFill>
                <a:latin typeface="Times New Roman" pitchFamily="18" charset="0"/>
                <a:hlinkClick r:id="rId2" action="ppaction://hlinksldjump"/>
              </a:rPr>
              <a:t> </a:t>
            </a:r>
            <a:r>
              <a:rPr lang="en-US" sz="2800" b="1" dirty="0" err="1" smtClean="0">
                <a:solidFill>
                  <a:srgbClr val="FF9900"/>
                </a:solidFill>
                <a:latin typeface="Times New Roman" pitchFamily="18" charset="0"/>
                <a:hlinkClick r:id="rId2" action="ppaction://hlinksldjump"/>
              </a:rPr>
              <a:t>thẳng</a:t>
            </a:r>
            <a:endParaRPr lang="en-US" sz="2800" b="1" dirty="0" smtClean="0">
              <a:solidFill>
                <a:srgbClr val="FF9900"/>
              </a:solidFill>
              <a:latin typeface="Times New Roman" pitchFamily="18" charset="0"/>
            </a:endParaRPr>
          </a:p>
        </p:txBody>
      </p:sp>
      <p:sp>
        <p:nvSpPr>
          <p:cNvPr id="31758" name="Text Box 14"/>
          <p:cNvSpPr txBox="1">
            <a:spLocks noChangeArrowheads="1"/>
          </p:cNvSpPr>
          <p:nvPr/>
        </p:nvSpPr>
        <p:spPr bwMode="auto">
          <a:xfrm>
            <a:off x="1308538" y="3457877"/>
            <a:ext cx="427946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FontTx/>
              <a:buChar char="-"/>
            </a:pP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Mười</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năm</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công</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vỡ</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ruộng</a:t>
            </a:r>
            <a:endParaRPr lang="en-US" sz="2800" dirty="0" smtClean="0">
              <a:solidFill>
                <a:srgbClr val="000000"/>
              </a:solidFill>
              <a:latin typeface="Times New Roman" pitchFamily="18" charset="0"/>
            </a:endParaRPr>
          </a:p>
          <a:p>
            <a:pPr fontAlgn="base">
              <a:spcBef>
                <a:spcPct val="50000"/>
              </a:spcBef>
              <a:spcAft>
                <a:spcPct val="0"/>
              </a:spcAft>
            </a:pPr>
            <a:r>
              <a:rPr lang="en-US" sz="2800" dirty="0" err="1" smtClean="0">
                <a:solidFill>
                  <a:srgbClr val="000000"/>
                </a:solidFill>
                <a:latin typeface="Times New Roman" pitchFamily="18" charset="0"/>
              </a:rPr>
              <a:t>danh</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nổi</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như</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phao</a:t>
            </a:r>
            <a:endParaRPr lang="en-US" sz="2800" dirty="0" smtClean="0">
              <a:solidFill>
                <a:srgbClr val="000000"/>
              </a:solidFill>
              <a:latin typeface="Times New Roman" pitchFamily="18" charset="0"/>
            </a:endParaRPr>
          </a:p>
        </p:txBody>
      </p:sp>
      <p:sp>
        <p:nvSpPr>
          <p:cNvPr id="31759" name="Text Box 15"/>
          <p:cNvSpPr txBox="1">
            <a:spLocks noChangeArrowheads="1"/>
          </p:cNvSpPr>
          <p:nvPr/>
        </p:nvSpPr>
        <p:spPr bwMode="auto">
          <a:xfrm>
            <a:off x="6241411" y="3442110"/>
            <a:ext cx="4572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dirty="0" err="1" smtClean="0">
                <a:solidFill>
                  <a:srgbClr val="000000"/>
                </a:solidFill>
                <a:latin typeface="Times New Roman" pitchFamily="18" charset="0"/>
              </a:rPr>
              <a:t>Một</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trận</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nghĩa</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đánh</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Tây</a:t>
            </a:r>
            <a:endParaRPr lang="en-US" sz="2800" dirty="0" smtClean="0">
              <a:solidFill>
                <a:srgbClr val="000000"/>
              </a:solidFill>
              <a:latin typeface="Times New Roman" pitchFamily="18" charset="0"/>
            </a:endParaRPr>
          </a:p>
          <a:p>
            <a:pPr fontAlgn="base">
              <a:spcBef>
                <a:spcPct val="50000"/>
              </a:spcBef>
              <a:spcAft>
                <a:spcPct val="0"/>
              </a:spcAft>
            </a:pPr>
            <a:r>
              <a:rPr lang="en-US" sz="2800" dirty="0" err="1" smtClean="0">
                <a:solidFill>
                  <a:srgbClr val="000000"/>
                </a:solidFill>
                <a:latin typeface="Times New Roman" pitchFamily="18" charset="0"/>
              </a:rPr>
              <a:t>tiếng</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vang</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như</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mõ</a:t>
            </a:r>
            <a:endParaRPr lang="en-US" sz="2800" dirty="0" smtClean="0">
              <a:solidFill>
                <a:srgbClr val="000000"/>
              </a:solidFill>
              <a:latin typeface="Times New Roman" pitchFamily="18" charset="0"/>
            </a:endParaRPr>
          </a:p>
        </p:txBody>
      </p:sp>
      <p:sp>
        <p:nvSpPr>
          <p:cNvPr id="31761" name="Text Box 17"/>
          <p:cNvSpPr txBox="1">
            <a:spLocks noChangeArrowheads="1"/>
          </p:cNvSpPr>
          <p:nvPr/>
        </p:nvSpPr>
        <p:spPr bwMode="auto">
          <a:xfrm>
            <a:off x="1893623" y="5289343"/>
            <a:ext cx="1143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fontAlgn="base">
              <a:spcBef>
                <a:spcPct val="50000"/>
              </a:spcBef>
              <a:spcAft>
                <a:spcPct val="0"/>
              </a:spcAft>
              <a:buFont typeface="Wingdings" pitchFamily="2" charset="2"/>
              <a:buChar char="Ø"/>
            </a:pPr>
            <a:r>
              <a:rPr lang="en-US" sz="3200" b="1" i="1" dirty="0" smtClean="0">
                <a:solidFill>
                  <a:srgbClr val="FF9900"/>
                </a:solidFill>
                <a:latin typeface="Times New Roman" pitchFamily="18" charset="0"/>
              </a:rPr>
              <a:t>Ý </a:t>
            </a:r>
            <a:r>
              <a:rPr lang="en-US" sz="3200" b="1" i="1" dirty="0" err="1" smtClean="0">
                <a:solidFill>
                  <a:srgbClr val="FF9900"/>
                </a:solidFill>
                <a:latin typeface="Times New Roman" pitchFamily="18" charset="0"/>
              </a:rPr>
              <a:t>nghĩa</a:t>
            </a:r>
            <a:r>
              <a:rPr lang="en-US" sz="3200" b="1" i="1" dirty="0" smtClean="0">
                <a:solidFill>
                  <a:srgbClr val="FF9900"/>
                </a:solidFill>
                <a:latin typeface="Times New Roman" pitchFamily="18" charset="0"/>
              </a:rPr>
              <a:t> </a:t>
            </a:r>
            <a:r>
              <a:rPr lang="en-US" sz="3200" b="1" i="1" dirty="0" err="1" smtClean="0">
                <a:solidFill>
                  <a:srgbClr val="FF9900"/>
                </a:solidFill>
                <a:latin typeface="Times New Roman" pitchFamily="18" charset="0"/>
              </a:rPr>
              <a:t>bất</a:t>
            </a:r>
            <a:r>
              <a:rPr lang="en-US" sz="3200" b="1" i="1" dirty="0" smtClean="0">
                <a:solidFill>
                  <a:srgbClr val="FF9900"/>
                </a:solidFill>
                <a:latin typeface="Times New Roman" pitchFamily="18" charset="0"/>
              </a:rPr>
              <a:t> </a:t>
            </a:r>
            <a:r>
              <a:rPr lang="en-US" sz="3200" b="1" i="1" dirty="0" err="1" smtClean="0">
                <a:solidFill>
                  <a:srgbClr val="FF9900"/>
                </a:solidFill>
                <a:latin typeface="Times New Roman" pitchFamily="18" charset="0"/>
              </a:rPr>
              <a:t>tử</a:t>
            </a:r>
            <a:r>
              <a:rPr lang="en-US" sz="3200" b="1" i="1" dirty="0" smtClean="0">
                <a:solidFill>
                  <a:srgbClr val="FF9900"/>
                </a:solidFill>
                <a:latin typeface="Times New Roman" pitchFamily="18" charset="0"/>
              </a:rPr>
              <a:t> </a:t>
            </a:r>
            <a:r>
              <a:rPr lang="en-US" sz="3200" b="1" i="1" dirty="0" err="1" smtClean="0">
                <a:solidFill>
                  <a:srgbClr val="FF9900"/>
                </a:solidFill>
                <a:latin typeface="Times New Roman" pitchFamily="18" charset="0"/>
              </a:rPr>
              <a:t>của</a:t>
            </a:r>
            <a:r>
              <a:rPr lang="en-US" sz="3200" b="1" i="1" dirty="0" smtClean="0">
                <a:solidFill>
                  <a:srgbClr val="FF9900"/>
                </a:solidFill>
                <a:latin typeface="Times New Roman" pitchFamily="18" charset="0"/>
              </a:rPr>
              <a:t> </a:t>
            </a:r>
            <a:r>
              <a:rPr lang="en-US" sz="3200" b="1" i="1" dirty="0" err="1" smtClean="0">
                <a:solidFill>
                  <a:srgbClr val="FF9900"/>
                </a:solidFill>
                <a:latin typeface="Times New Roman" pitchFamily="18" charset="0"/>
              </a:rPr>
              <a:t>cái</a:t>
            </a:r>
            <a:r>
              <a:rPr lang="en-US" sz="3200" b="1" i="1" dirty="0" smtClean="0">
                <a:solidFill>
                  <a:srgbClr val="FF9900"/>
                </a:solidFill>
                <a:latin typeface="Times New Roman" pitchFamily="18" charset="0"/>
              </a:rPr>
              <a:t> </a:t>
            </a:r>
            <a:r>
              <a:rPr lang="en-US" sz="3200" b="1" i="1" dirty="0" err="1" smtClean="0">
                <a:solidFill>
                  <a:srgbClr val="FF9900"/>
                </a:solidFill>
                <a:latin typeface="Times New Roman" pitchFamily="18" charset="0"/>
              </a:rPr>
              <a:t>chết</a:t>
            </a:r>
            <a:r>
              <a:rPr lang="en-US" sz="3200" b="1" i="1" dirty="0" smtClean="0">
                <a:solidFill>
                  <a:srgbClr val="FF9900"/>
                </a:solidFill>
                <a:latin typeface="Times New Roman" pitchFamily="18" charset="0"/>
              </a:rPr>
              <a:t> </a:t>
            </a:r>
            <a:r>
              <a:rPr lang="en-US" sz="3200" b="1" i="1" dirty="0" err="1" smtClean="0">
                <a:solidFill>
                  <a:srgbClr val="FF9900"/>
                </a:solidFill>
                <a:latin typeface="Times New Roman" pitchFamily="18" charset="0"/>
              </a:rPr>
              <a:t>vì</a:t>
            </a:r>
            <a:r>
              <a:rPr lang="en-US" sz="3200" b="1" i="1" dirty="0" smtClean="0">
                <a:solidFill>
                  <a:srgbClr val="FF9900"/>
                </a:solidFill>
                <a:latin typeface="Times New Roman" pitchFamily="18" charset="0"/>
              </a:rPr>
              <a:t> </a:t>
            </a:r>
            <a:r>
              <a:rPr lang="en-US" sz="3200" b="1" i="1" dirty="0" err="1" smtClean="0">
                <a:solidFill>
                  <a:srgbClr val="FF9900"/>
                </a:solidFill>
                <a:latin typeface="Times New Roman" pitchFamily="18" charset="0"/>
              </a:rPr>
              <a:t>nghĩa</a:t>
            </a:r>
            <a:r>
              <a:rPr lang="en-US" sz="3200" b="1" i="1" dirty="0" smtClean="0">
                <a:solidFill>
                  <a:srgbClr val="FF9900"/>
                </a:solidFill>
                <a:latin typeface="Times New Roman" pitchFamily="18" charset="0"/>
              </a:rPr>
              <a:t> </a:t>
            </a:r>
            <a:r>
              <a:rPr lang="en-US" sz="3200" b="1" i="1" dirty="0" err="1" smtClean="0">
                <a:solidFill>
                  <a:srgbClr val="FF9900"/>
                </a:solidFill>
                <a:latin typeface="Times New Roman" pitchFamily="18" charset="0"/>
              </a:rPr>
              <a:t>lớn</a:t>
            </a:r>
            <a:r>
              <a:rPr lang="en-US" sz="3200" b="1" i="1" dirty="0" smtClean="0">
                <a:solidFill>
                  <a:srgbClr val="FF9900"/>
                </a:solidFill>
                <a:latin typeface="Times New Roman" pitchFamily="18" charset="0"/>
              </a:rPr>
              <a:t>.</a:t>
            </a:r>
            <a:endParaRPr lang="en-US" sz="3200" i="1" dirty="0" smtClean="0">
              <a:solidFill>
                <a:srgbClr val="000000"/>
              </a:solidFill>
              <a:latin typeface="Times New Roman" pitchFamily="18" charset="0"/>
            </a:endParaRPr>
          </a:p>
        </p:txBody>
      </p:sp>
      <p:sp>
        <p:nvSpPr>
          <p:cNvPr id="31768" name="Line 24"/>
          <p:cNvSpPr>
            <a:spLocks noChangeShapeType="1"/>
          </p:cNvSpPr>
          <p:nvPr/>
        </p:nvSpPr>
        <p:spPr bwMode="auto">
          <a:xfrm>
            <a:off x="5588000" y="3594508"/>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0000"/>
              </a:solidFill>
              <a:latin typeface="Times New Roman" pitchFamily="18" charset="0"/>
            </a:endParaRPr>
          </a:p>
        </p:txBody>
      </p:sp>
      <p:sp>
        <p:nvSpPr>
          <p:cNvPr id="31769" name="Line 25"/>
          <p:cNvSpPr>
            <a:spLocks noChangeShapeType="1"/>
          </p:cNvSpPr>
          <p:nvPr/>
        </p:nvSpPr>
        <p:spPr bwMode="auto">
          <a:xfrm>
            <a:off x="5689600" y="3610274"/>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0000"/>
              </a:solidFill>
              <a:latin typeface="Times New Roman" pitchFamily="18" charset="0"/>
            </a:endParaRPr>
          </a:p>
        </p:txBody>
      </p:sp>
      <p:sp>
        <p:nvSpPr>
          <p:cNvPr id="25"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II. </a:t>
            </a:r>
            <a:r>
              <a:rPr lang="en-US" sz="3600" b="1" kern="0" dirty="0" err="1" smtClean="0">
                <a:solidFill>
                  <a:srgbClr val="7030A0"/>
                </a:solidFill>
                <a:latin typeface="Times New Roman" pitchFamily="18" charset="0"/>
                <a:cs typeface="Times New Roman" pitchFamily="18" charset="0"/>
              </a:rPr>
              <a:t>Đọc</a:t>
            </a:r>
            <a:r>
              <a:rPr lang="en-US" sz="3600" b="1" kern="0" dirty="0" smtClean="0">
                <a:solidFill>
                  <a:srgbClr val="7030A0"/>
                </a:solidFill>
                <a:latin typeface="Times New Roman" pitchFamily="18" charset="0"/>
                <a:cs typeface="Times New Roman" pitchFamily="18" charset="0"/>
              </a:rPr>
              <a:t> – </a:t>
            </a:r>
            <a:r>
              <a:rPr lang="en-US" sz="3600" b="1" kern="0" dirty="0" err="1" smtClean="0">
                <a:solidFill>
                  <a:srgbClr val="7030A0"/>
                </a:solidFill>
                <a:latin typeface="Times New Roman" pitchFamily="18" charset="0"/>
                <a:cs typeface="Times New Roman" pitchFamily="18" charset="0"/>
              </a:rPr>
              <a:t>hiểu</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văn</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bản</a:t>
            </a:r>
            <a:endParaRPr lang="en-US" sz="4800" b="1" u="sng" kern="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253230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diamond(in)">
                                      <p:cBhvr>
                                        <p:cTn id="7" dur="1000"/>
                                        <p:tgtEl>
                                          <p:spTgt spid="3174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1757"/>
                                        </p:tgtEl>
                                        <p:attrNameLst>
                                          <p:attrName>style.visibility</p:attrName>
                                        </p:attrNameLst>
                                      </p:cBhvr>
                                      <p:to>
                                        <p:strVal val="visible"/>
                                      </p:to>
                                    </p:set>
                                    <p:animEffect transition="in" filter="diamond(in)">
                                      <p:cBhvr>
                                        <p:cTn id="10" dur="1000"/>
                                        <p:tgtEl>
                                          <p:spTgt spid="3175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1758"/>
                                        </p:tgtEl>
                                        <p:attrNameLst>
                                          <p:attrName>style.visibility</p:attrName>
                                        </p:attrNameLst>
                                      </p:cBhvr>
                                      <p:to>
                                        <p:strVal val="visible"/>
                                      </p:to>
                                    </p:set>
                                    <p:animEffect transition="in" filter="checkerboard(across)">
                                      <p:cBhvr>
                                        <p:cTn id="15" dur="1000"/>
                                        <p:tgtEl>
                                          <p:spTgt spid="317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1759"/>
                                        </p:tgtEl>
                                        <p:attrNameLst>
                                          <p:attrName>style.visibility</p:attrName>
                                        </p:attrNameLst>
                                      </p:cBhvr>
                                      <p:to>
                                        <p:strVal val="visible"/>
                                      </p:to>
                                    </p:set>
                                    <p:animEffect transition="in" filter="checkerboard(across)">
                                      <p:cBhvr>
                                        <p:cTn id="20" dur="1000"/>
                                        <p:tgtEl>
                                          <p:spTgt spid="3175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1768"/>
                                        </p:tgtEl>
                                        <p:attrNameLst>
                                          <p:attrName>style.visibility</p:attrName>
                                        </p:attrNameLst>
                                      </p:cBhvr>
                                      <p:to>
                                        <p:strVal val="visible"/>
                                      </p:to>
                                    </p:set>
                                    <p:animEffect transition="in" filter="checkerboard(across)">
                                      <p:cBhvr>
                                        <p:cTn id="25" dur="500"/>
                                        <p:tgtEl>
                                          <p:spTgt spid="3176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31769"/>
                                        </p:tgtEl>
                                        <p:attrNameLst>
                                          <p:attrName>style.visibility</p:attrName>
                                        </p:attrNameLst>
                                      </p:cBhvr>
                                      <p:to>
                                        <p:strVal val="visible"/>
                                      </p:to>
                                    </p:set>
                                    <p:animEffect transition="in" filter="checkerboard(across)">
                                      <p:cBhvr>
                                        <p:cTn id="28" dur="500"/>
                                        <p:tgtEl>
                                          <p:spTgt spid="3176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1761"/>
                                        </p:tgtEl>
                                        <p:attrNameLst>
                                          <p:attrName>style.visibility</p:attrName>
                                        </p:attrNameLst>
                                      </p:cBhvr>
                                      <p:to>
                                        <p:strVal val="visible"/>
                                      </p:to>
                                    </p:set>
                                    <p:animEffect transition="in" filter="checkerboard(across)">
                                      <p:cBhvr>
                                        <p:cTn id="33" dur="1000"/>
                                        <p:tgtEl>
                                          <p:spTgt spid="31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7" grpId="0"/>
      <p:bldP spid="31758" grpId="0"/>
      <p:bldP spid="31759" grpId="0"/>
      <p:bldP spid="31761" grpId="0"/>
      <p:bldP spid="31768" grpId="0" animBg="1"/>
      <p:bldP spid="317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711201" y="1710550"/>
            <a:ext cx="10813393" cy="4616648"/>
          </a:xfrm>
          <a:prstGeom prst="rect">
            <a:avLst/>
          </a:prstGeom>
          <a:noFill/>
          <a:ln w="9525">
            <a:solidFill>
              <a:srgbClr val="00B05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lnSpc>
                <a:spcPct val="150000"/>
              </a:lnSpc>
              <a:spcBef>
                <a:spcPct val="50000"/>
              </a:spcBef>
              <a:spcAft>
                <a:spcPct val="0"/>
              </a:spcAft>
            </a:pPr>
            <a:r>
              <a:rPr lang="en-US" sz="2800" i="1" dirty="0" err="1" smtClean="0">
                <a:solidFill>
                  <a:srgbClr val="000000"/>
                </a:solidFill>
                <a:latin typeface="Times New Roman" pitchFamily="18" charset="0"/>
              </a:rPr>
              <a:t>Nhớ</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linh</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xưa</a:t>
            </a:r>
            <a:r>
              <a:rPr lang="en-US" sz="2800" i="1" dirty="0" smtClean="0">
                <a:solidFill>
                  <a:srgbClr val="000000"/>
                </a:solidFill>
                <a:latin typeface="Times New Roman" pitchFamily="18" charset="0"/>
              </a:rPr>
              <a:t>:</a:t>
            </a:r>
          </a:p>
          <a:p>
            <a:pPr algn="just" fontAlgn="base">
              <a:lnSpc>
                <a:spcPct val="150000"/>
              </a:lnSpc>
              <a:spcBef>
                <a:spcPct val="50000"/>
              </a:spcBef>
              <a:spcAft>
                <a:spcPct val="0"/>
              </a:spcAft>
            </a:pPr>
            <a:r>
              <a:rPr lang="en-US" sz="2800" dirty="0" smtClean="0">
                <a:solidFill>
                  <a:srgbClr val="000000"/>
                </a:solidFill>
                <a:latin typeface="Times New Roman" pitchFamily="18" charset="0"/>
              </a:rPr>
              <a:t>    Cui </a:t>
            </a:r>
            <a:r>
              <a:rPr lang="en-US" sz="2800" dirty="0" err="1" smtClean="0">
                <a:solidFill>
                  <a:srgbClr val="000000"/>
                </a:solidFill>
                <a:latin typeface="Times New Roman" pitchFamily="18" charset="0"/>
              </a:rPr>
              <a:t>cút</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làm</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ăn</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toan</a:t>
            </a:r>
            <a:r>
              <a:rPr lang="en-US" sz="2800" dirty="0" smtClean="0">
                <a:solidFill>
                  <a:srgbClr val="000000"/>
                </a:solidFill>
                <a:latin typeface="Times New Roman" pitchFamily="18" charset="0"/>
              </a:rPr>
              <a:t> lo </a:t>
            </a:r>
            <a:r>
              <a:rPr lang="en-US" sz="2800" dirty="0" err="1" smtClean="0">
                <a:solidFill>
                  <a:srgbClr val="000000"/>
                </a:solidFill>
                <a:latin typeface="Times New Roman" pitchFamily="18" charset="0"/>
              </a:rPr>
              <a:t>nghèo</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khó</a:t>
            </a:r>
            <a:r>
              <a:rPr lang="en-US" sz="2800" dirty="0" smtClean="0">
                <a:solidFill>
                  <a:srgbClr val="000000"/>
                </a:solidFill>
                <a:latin typeface="Times New Roman" pitchFamily="18" charset="0"/>
              </a:rPr>
              <a:t>.</a:t>
            </a:r>
          </a:p>
          <a:p>
            <a:pPr algn="just" fontAlgn="base">
              <a:lnSpc>
                <a:spcPct val="150000"/>
              </a:lnSpc>
              <a:spcBef>
                <a:spcPct val="50000"/>
              </a:spcBef>
              <a:spcAft>
                <a:spcPct val="0"/>
              </a:spcAft>
            </a:pP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Chưa</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quen</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cung</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ngựa</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đâu</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tới</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trường</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nhung</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chỉ</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biết</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ruộng</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trâu</a:t>
            </a:r>
            <a:r>
              <a:rPr lang="en-US" sz="2800" dirty="0" smtClean="0">
                <a:solidFill>
                  <a:srgbClr val="000000"/>
                </a:solidFill>
                <a:latin typeface="Times New Roman" pitchFamily="18" charset="0"/>
              </a:rPr>
              <a:t>, ở </a:t>
            </a:r>
            <a:r>
              <a:rPr lang="en-US" sz="2800" dirty="0" err="1" smtClean="0">
                <a:solidFill>
                  <a:srgbClr val="000000"/>
                </a:solidFill>
                <a:latin typeface="Times New Roman" pitchFamily="18" charset="0"/>
              </a:rPr>
              <a:t>trong</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làng</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bộ</a:t>
            </a:r>
            <a:r>
              <a:rPr lang="en-US" sz="2800" dirty="0" smtClean="0">
                <a:solidFill>
                  <a:srgbClr val="000000"/>
                </a:solidFill>
                <a:latin typeface="Times New Roman" pitchFamily="18" charset="0"/>
              </a:rPr>
              <a:t>.</a:t>
            </a:r>
          </a:p>
          <a:p>
            <a:pPr algn="just" fontAlgn="base">
              <a:lnSpc>
                <a:spcPct val="150000"/>
              </a:lnSpc>
              <a:spcBef>
                <a:spcPct val="50000"/>
              </a:spcBef>
              <a:spcAft>
                <a:spcPct val="0"/>
              </a:spcAft>
            </a:pP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Việc</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cuốc</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việc</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cày</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việc</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bừa</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việc</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cấy</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tay</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vốn</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quen</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làm</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tập</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khiên</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tập</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súng</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tập</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mác</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tập</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cờ</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mắt</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chưa</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từng</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ngó</a:t>
            </a:r>
            <a:r>
              <a:rPr lang="en-US" sz="2800" dirty="0" smtClean="0">
                <a:solidFill>
                  <a:srgbClr val="000000"/>
                </a:solidFill>
                <a:latin typeface="Times New Roman" pitchFamily="18" charset="0"/>
              </a:rPr>
              <a:t>.</a:t>
            </a:r>
            <a:endParaRPr lang="en-US" sz="2800" dirty="0" smtClean="0">
              <a:solidFill>
                <a:srgbClr val="000000"/>
              </a:solidFill>
              <a:latin typeface="Times New Roman" pitchFamily="18" charset="0"/>
            </a:endParaRPr>
          </a:p>
        </p:txBody>
      </p:sp>
      <p:sp>
        <p:nvSpPr>
          <p:cNvPr id="28679" name="Text Box 7"/>
          <p:cNvSpPr txBox="1">
            <a:spLocks noChangeArrowheads="1"/>
          </p:cNvSpPr>
          <p:nvPr/>
        </p:nvSpPr>
        <p:spPr bwMode="auto">
          <a:xfrm>
            <a:off x="1187640" y="304804"/>
            <a:ext cx="93472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dirty="0" smtClean="0">
                <a:solidFill>
                  <a:srgbClr val="66FF33"/>
                </a:solidFill>
                <a:latin typeface="Times New Roman" pitchFamily="18" charset="0"/>
              </a:rPr>
              <a:t>  </a:t>
            </a:r>
            <a:r>
              <a:rPr lang="en-US" sz="2800" b="1" i="1" dirty="0" smtClean="0">
                <a:solidFill>
                  <a:srgbClr val="800080"/>
                </a:solidFill>
                <a:latin typeface="Times New Roman" pitchFamily="18" charset="0"/>
              </a:rPr>
              <a:t>NHÓM 2</a:t>
            </a:r>
          </a:p>
          <a:p>
            <a:pPr algn="ctr" fontAlgn="base">
              <a:spcBef>
                <a:spcPct val="50000"/>
              </a:spcBef>
              <a:spcAft>
                <a:spcPct val="0"/>
              </a:spcAft>
            </a:pPr>
            <a:r>
              <a:rPr lang="en-US" sz="2800" b="1" i="1" dirty="0" err="1">
                <a:solidFill>
                  <a:srgbClr val="800080"/>
                </a:solidFill>
                <a:latin typeface="Times New Roman" pitchFamily="18" charset="0"/>
              </a:rPr>
              <a:t>T</a:t>
            </a:r>
            <a:r>
              <a:rPr lang="en-US" sz="2800" b="1" i="1" dirty="0" err="1" smtClean="0">
                <a:solidFill>
                  <a:srgbClr val="800080"/>
                </a:solidFill>
                <a:latin typeface="Times New Roman" pitchFamily="18" charset="0"/>
              </a:rPr>
              <a:t>ìm</a:t>
            </a:r>
            <a:r>
              <a:rPr lang="en-US" sz="2800" b="1" i="1" dirty="0" smtClean="0">
                <a:solidFill>
                  <a:srgbClr val="800080"/>
                </a:solidFill>
                <a:latin typeface="Times New Roman" pitchFamily="18" charset="0"/>
              </a:rPr>
              <a:t> </a:t>
            </a:r>
            <a:r>
              <a:rPr lang="en-US" sz="2800" b="1" i="1" dirty="0" err="1" smtClean="0">
                <a:solidFill>
                  <a:srgbClr val="800080"/>
                </a:solidFill>
                <a:latin typeface="Times New Roman" pitchFamily="18" charset="0"/>
              </a:rPr>
              <a:t>hiểu</a:t>
            </a:r>
            <a:r>
              <a:rPr lang="en-US" sz="2800" b="1" i="1" dirty="0" smtClean="0">
                <a:solidFill>
                  <a:srgbClr val="800080"/>
                </a:solidFill>
                <a:latin typeface="Times New Roman" pitchFamily="18" charset="0"/>
              </a:rPr>
              <a:t> </a:t>
            </a:r>
            <a:r>
              <a:rPr lang="en-US" sz="2800" b="1" i="1" dirty="0" err="1" smtClean="0">
                <a:solidFill>
                  <a:srgbClr val="800080"/>
                </a:solidFill>
                <a:latin typeface="Times New Roman" pitchFamily="18" charset="0"/>
              </a:rPr>
              <a:t>về</a:t>
            </a:r>
            <a:r>
              <a:rPr lang="en-US" sz="2800" b="1" i="1" dirty="0" smtClean="0">
                <a:solidFill>
                  <a:srgbClr val="800080"/>
                </a:solidFill>
                <a:latin typeface="Times New Roman" pitchFamily="18" charset="0"/>
              </a:rPr>
              <a:t> </a:t>
            </a:r>
            <a:r>
              <a:rPr lang="en-US" sz="2800" b="1" i="1" dirty="0" err="1" smtClean="0">
                <a:solidFill>
                  <a:srgbClr val="800080"/>
                </a:solidFill>
                <a:latin typeface="Times New Roman" pitchFamily="18" charset="0"/>
              </a:rPr>
              <a:t>nguồn</a:t>
            </a:r>
            <a:r>
              <a:rPr lang="en-US" sz="2800" b="1" i="1" dirty="0" smtClean="0">
                <a:solidFill>
                  <a:srgbClr val="800080"/>
                </a:solidFill>
                <a:latin typeface="Times New Roman" pitchFamily="18" charset="0"/>
              </a:rPr>
              <a:t> </a:t>
            </a:r>
            <a:r>
              <a:rPr lang="en-US" sz="2800" b="1" i="1" dirty="0" err="1" smtClean="0">
                <a:solidFill>
                  <a:srgbClr val="800080"/>
                </a:solidFill>
                <a:latin typeface="Times New Roman" pitchFamily="18" charset="0"/>
              </a:rPr>
              <a:t>gốc</a:t>
            </a:r>
            <a:r>
              <a:rPr lang="en-US" sz="2800" b="1" i="1" dirty="0" smtClean="0">
                <a:solidFill>
                  <a:srgbClr val="800080"/>
                </a:solidFill>
                <a:latin typeface="Times New Roman" pitchFamily="18" charset="0"/>
              </a:rPr>
              <a:t> </a:t>
            </a:r>
            <a:r>
              <a:rPr lang="en-US" sz="2800" b="1" i="1" dirty="0" err="1" smtClean="0">
                <a:solidFill>
                  <a:srgbClr val="800080"/>
                </a:solidFill>
                <a:latin typeface="Times New Roman" pitchFamily="18" charset="0"/>
              </a:rPr>
              <a:t>của</a:t>
            </a:r>
            <a:r>
              <a:rPr lang="en-US" sz="2800" b="1" i="1" dirty="0" smtClean="0">
                <a:solidFill>
                  <a:srgbClr val="800080"/>
                </a:solidFill>
                <a:latin typeface="Times New Roman" pitchFamily="18" charset="0"/>
              </a:rPr>
              <a:t> </a:t>
            </a:r>
            <a:r>
              <a:rPr lang="en-US" sz="2800" b="1" i="1" dirty="0" err="1" smtClean="0">
                <a:solidFill>
                  <a:srgbClr val="800080"/>
                </a:solidFill>
                <a:latin typeface="Times New Roman" pitchFamily="18" charset="0"/>
              </a:rPr>
              <a:t>người</a:t>
            </a:r>
            <a:r>
              <a:rPr lang="en-US" sz="2800" b="1" i="1" dirty="0" smtClean="0">
                <a:solidFill>
                  <a:srgbClr val="800080"/>
                </a:solidFill>
                <a:latin typeface="Times New Roman" pitchFamily="18" charset="0"/>
              </a:rPr>
              <a:t> </a:t>
            </a:r>
            <a:r>
              <a:rPr lang="en-US" sz="2800" b="1" i="1" dirty="0" err="1" smtClean="0">
                <a:solidFill>
                  <a:srgbClr val="800080"/>
                </a:solidFill>
                <a:latin typeface="Times New Roman" pitchFamily="18" charset="0"/>
              </a:rPr>
              <a:t>nghĩa</a:t>
            </a:r>
            <a:r>
              <a:rPr lang="en-US" sz="2800" b="1" i="1" dirty="0" smtClean="0">
                <a:solidFill>
                  <a:srgbClr val="800080"/>
                </a:solidFill>
                <a:latin typeface="Times New Roman" pitchFamily="18" charset="0"/>
              </a:rPr>
              <a:t> </a:t>
            </a:r>
            <a:r>
              <a:rPr lang="en-US" sz="2800" b="1" i="1" dirty="0" err="1" smtClean="0">
                <a:solidFill>
                  <a:srgbClr val="800080"/>
                </a:solidFill>
                <a:latin typeface="Times New Roman" pitchFamily="18" charset="0"/>
              </a:rPr>
              <a:t>sĩ</a:t>
            </a:r>
            <a:r>
              <a:rPr lang="en-US" sz="2800" b="1" i="1" dirty="0" smtClean="0">
                <a:solidFill>
                  <a:srgbClr val="800080"/>
                </a:solidFill>
                <a:latin typeface="Times New Roman" pitchFamily="18" charset="0"/>
              </a:rPr>
              <a:t> </a:t>
            </a:r>
            <a:r>
              <a:rPr lang="en-US" sz="2800" b="1" i="1" dirty="0" err="1" smtClean="0">
                <a:solidFill>
                  <a:srgbClr val="800080"/>
                </a:solidFill>
                <a:latin typeface="Times New Roman" pitchFamily="18" charset="0"/>
              </a:rPr>
              <a:t>trong</a:t>
            </a:r>
            <a:r>
              <a:rPr lang="en-US" sz="2800" b="1" i="1" dirty="0" smtClean="0">
                <a:solidFill>
                  <a:srgbClr val="800080"/>
                </a:solidFill>
                <a:latin typeface="Times New Roman" pitchFamily="18" charset="0"/>
              </a:rPr>
              <a:t> </a:t>
            </a:r>
            <a:r>
              <a:rPr lang="en-US" sz="2800" b="1" i="1" dirty="0" err="1" smtClean="0">
                <a:solidFill>
                  <a:srgbClr val="800080"/>
                </a:solidFill>
                <a:latin typeface="Times New Roman" pitchFamily="18" charset="0"/>
              </a:rPr>
              <a:t>bài</a:t>
            </a:r>
            <a:r>
              <a:rPr lang="en-US" sz="2800" b="1" i="1" dirty="0" smtClean="0">
                <a:solidFill>
                  <a:srgbClr val="800080"/>
                </a:solidFill>
                <a:latin typeface="Times New Roman" pitchFamily="18" charset="0"/>
              </a:rPr>
              <a:t> </a:t>
            </a:r>
            <a:r>
              <a:rPr lang="en-US" sz="2800" b="1" i="1" dirty="0" err="1" smtClean="0">
                <a:solidFill>
                  <a:srgbClr val="800080"/>
                </a:solidFill>
                <a:latin typeface="Times New Roman" pitchFamily="18" charset="0"/>
              </a:rPr>
              <a:t>văn</a:t>
            </a:r>
            <a:r>
              <a:rPr lang="en-US" sz="2800" b="1" i="1" dirty="0" smtClean="0">
                <a:solidFill>
                  <a:srgbClr val="800080"/>
                </a:solidFill>
                <a:latin typeface="Times New Roman" pitchFamily="18" charset="0"/>
              </a:rPr>
              <a:t> </a:t>
            </a:r>
            <a:r>
              <a:rPr lang="en-US" sz="2800" b="1" i="1" dirty="0" err="1" smtClean="0">
                <a:solidFill>
                  <a:srgbClr val="800080"/>
                </a:solidFill>
                <a:latin typeface="Times New Roman" pitchFamily="18" charset="0"/>
              </a:rPr>
              <a:t>tế</a:t>
            </a:r>
            <a:r>
              <a:rPr lang="en-US" sz="2800" b="1" i="1" dirty="0">
                <a:solidFill>
                  <a:srgbClr val="800080"/>
                </a:solidFill>
                <a:latin typeface="Times New Roman" pitchFamily="18" charset="0"/>
              </a:rPr>
              <a:t>?</a:t>
            </a:r>
            <a:endParaRPr lang="en-US" sz="2800" b="1" i="1" dirty="0" smtClean="0">
              <a:solidFill>
                <a:srgbClr val="800080"/>
              </a:solidFill>
              <a:latin typeface="Times New Roman" pitchFamily="18" charset="0"/>
            </a:endParaRPr>
          </a:p>
        </p:txBody>
      </p:sp>
    </p:spTree>
    <p:extLst>
      <p:ext uri="{BB962C8B-B14F-4D97-AF65-F5344CB8AC3E}">
        <p14:creationId xmlns:p14="http://schemas.microsoft.com/office/powerpoint/2010/main" val="3830932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diamond(in)">
                                      <p:cBhvr>
                                        <p:cTn id="7" dur="2000"/>
                                        <p:tgtEl>
                                          <p:spTgt spid="28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box(in)">
                                      <p:cBhvr>
                                        <p:cTn id="12" dur="1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Hình hiệu Rung chuông vàng (2007 - 2010)">
            <a:hlinkClick r:id="" action="ppaction://media"/>
          </p:cNvPr>
          <p:cNvPicPr>
            <a:picLocks noGrp="1" noChangeAspect="1"/>
          </p:cNvPicPr>
          <p:nvPr>
            <p:ph idx="1"/>
            <a:audioFile r:link="rId1"/>
            <p:extLst>
              <p:ext uri="{DAA4B4D4-6D71-4841-9C94-3DE7FCFB9230}">
                <p14:media xmlns:p14="http://schemas.microsoft.com/office/powerpoint/2010/main" r:embed="rId2">
                  <p14:trim st="3080"/>
                </p14:media>
              </p:ext>
            </p:extLst>
          </p:nvPr>
        </p:nvPicPr>
        <p:blipFill>
          <a:blip r:embed="rId4" cstate="print"/>
          <a:stretch>
            <a:fillRect/>
          </a:stretch>
        </p:blipFill>
        <p:spPr>
          <a:xfrm>
            <a:off x="9220200" y="2438400"/>
            <a:ext cx="609600" cy="609600"/>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 y="0"/>
            <a:ext cx="12194089" cy="6858000"/>
          </a:xfrm>
          <a:prstGeom prst="rect">
            <a:avLst/>
          </a:prstGeom>
        </p:spPr>
      </p:pic>
      <p:sp>
        <p:nvSpPr>
          <p:cNvPr id="6" name="Rectangle 5"/>
          <p:cNvSpPr/>
          <p:nvPr/>
        </p:nvSpPr>
        <p:spPr>
          <a:xfrm>
            <a:off x="3733801" y="2608929"/>
            <a:ext cx="7992893" cy="2554545"/>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en-US" sz="8000" b="1" dirty="0">
                <a:ln w="0"/>
                <a:solidFill>
                  <a:srgbClr val="FF0000"/>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RUNG</a:t>
            </a:r>
          </a:p>
          <a:p>
            <a:pPr algn="ctr"/>
            <a:r>
              <a:rPr lang="en-US" sz="8000" b="1" dirty="0">
                <a:ln w="0"/>
                <a:solidFill>
                  <a:srgbClr val="FF0000"/>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CHUÔNG VÀNG</a:t>
            </a:r>
          </a:p>
        </p:txBody>
      </p:sp>
    </p:spTree>
    <p:extLst>
      <p:ext uri="{BB962C8B-B14F-4D97-AF65-F5344CB8AC3E}">
        <p14:creationId xmlns:p14="http://schemas.microsoft.com/office/powerpoint/2010/main" val="31845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690160" y="1079923"/>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i="1" dirty="0" smtClean="0">
                <a:solidFill>
                  <a:srgbClr val="C00000"/>
                </a:solidFill>
                <a:latin typeface="Times New Roman" pitchFamily="18" charset="0"/>
              </a:rPr>
              <a:t>1. </a:t>
            </a:r>
            <a:r>
              <a:rPr lang="en-US" sz="2800" b="1" i="1" dirty="0" err="1" smtClean="0">
                <a:solidFill>
                  <a:srgbClr val="C00000"/>
                </a:solidFill>
                <a:latin typeface="Times New Roman" pitchFamily="18" charset="0"/>
              </a:rPr>
              <a:t>Hình</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tượng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người</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nông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dân</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nghĩa</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sĩ</a:t>
            </a:r>
            <a:r>
              <a:rPr lang="en-US" sz="2800" b="1" i="1" dirty="0" smtClean="0">
                <a:solidFill>
                  <a:srgbClr val="C00000"/>
                </a:solidFill>
                <a:latin typeface="Times New Roman" pitchFamily="18" charset="0"/>
              </a:rPr>
              <a:t>:</a:t>
            </a:r>
          </a:p>
        </p:txBody>
      </p:sp>
      <p:sp>
        <p:nvSpPr>
          <p:cNvPr id="31749" name="Text Box 5"/>
          <p:cNvSpPr txBox="1">
            <a:spLocks noChangeArrowheads="1"/>
          </p:cNvSpPr>
          <p:nvPr/>
        </p:nvSpPr>
        <p:spPr bwMode="auto">
          <a:xfrm>
            <a:off x="762000" y="1667033"/>
            <a:ext cx="558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dirty="0" smtClean="0">
                <a:solidFill>
                  <a:srgbClr val="009900"/>
                </a:solidFill>
                <a:latin typeface="Times New Roman" pitchFamily="18" charset="0"/>
              </a:rPr>
              <a:t>b) </a:t>
            </a:r>
            <a:r>
              <a:rPr lang="en-US" sz="2800" b="1" dirty="0" err="1" smtClean="0">
                <a:solidFill>
                  <a:srgbClr val="009900"/>
                </a:solidFill>
                <a:latin typeface="Times New Roman" pitchFamily="18" charset="0"/>
              </a:rPr>
              <a:t>Nguồn</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gốc</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người</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nghĩa</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sĩ</a:t>
            </a:r>
            <a:endParaRPr lang="en-US" sz="2800" i="1" dirty="0" smtClean="0">
              <a:solidFill>
                <a:srgbClr val="000000"/>
              </a:solidFill>
              <a:latin typeface="Times New Roman" pitchFamily="18" charset="0"/>
            </a:endParaRPr>
          </a:p>
        </p:txBody>
      </p:sp>
      <p:sp>
        <p:nvSpPr>
          <p:cNvPr id="25"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II. </a:t>
            </a:r>
            <a:r>
              <a:rPr lang="en-US" sz="3600" b="1" kern="0" dirty="0" err="1" smtClean="0">
                <a:solidFill>
                  <a:srgbClr val="7030A0"/>
                </a:solidFill>
                <a:latin typeface="Times New Roman" pitchFamily="18" charset="0"/>
                <a:cs typeface="Times New Roman" pitchFamily="18" charset="0"/>
              </a:rPr>
              <a:t>Đọc</a:t>
            </a:r>
            <a:r>
              <a:rPr lang="en-US" sz="3600" b="1" kern="0" dirty="0" smtClean="0">
                <a:solidFill>
                  <a:srgbClr val="7030A0"/>
                </a:solidFill>
                <a:latin typeface="Times New Roman" pitchFamily="18" charset="0"/>
                <a:cs typeface="Times New Roman" pitchFamily="18" charset="0"/>
              </a:rPr>
              <a:t> – </a:t>
            </a:r>
            <a:r>
              <a:rPr lang="en-US" sz="3600" b="1" kern="0" dirty="0" err="1" smtClean="0">
                <a:solidFill>
                  <a:srgbClr val="7030A0"/>
                </a:solidFill>
                <a:latin typeface="Times New Roman" pitchFamily="18" charset="0"/>
                <a:cs typeface="Times New Roman" pitchFamily="18" charset="0"/>
              </a:rPr>
              <a:t>hiểu</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văn</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bản</a:t>
            </a:r>
            <a:endParaRPr lang="en-US" sz="4800" b="1" u="sng" kern="0" dirty="0">
              <a:solidFill>
                <a:srgbClr val="7030A0"/>
              </a:solidFill>
              <a:latin typeface="Times New Roman" pitchFamily="18" charset="0"/>
              <a:cs typeface="Times New Roman" pitchFamily="18" charset="0"/>
            </a:endParaRPr>
          </a:p>
        </p:txBody>
      </p:sp>
      <p:sp>
        <p:nvSpPr>
          <p:cNvPr id="6" name="Content Placeholder 2"/>
          <p:cNvSpPr txBox="1">
            <a:spLocks/>
          </p:cNvSpPr>
          <p:nvPr/>
        </p:nvSpPr>
        <p:spPr>
          <a:xfrm>
            <a:off x="737472" y="2232271"/>
            <a:ext cx="4433619" cy="2648653"/>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lnSpc>
                <a:spcPct val="150000"/>
              </a:lnSpc>
              <a:buClr>
                <a:schemeClr val="tx1"/>
              </a:buClr>
              <a:buFont typeface="Wingdings 3"/>
              <a:buNone/>
            </a:pPr>
            <a:r>
              <a:rPr lang="en-US" sz="2800" b="1" i="1" dirty="0" err="1" smtClean="0">
                <a:latin typeface="Times New Roman" pitchFamily="18" charset="0"/>
                <a:cs typeface="Times New Roman" pitchFamily="18" charset="0"/>
              </a:rPr>
              <a:t>Quen</a:t>
            </a:r>
            <a:r>
              <a:rPr lang="en-US" sz="2800" dirty="0" smtClean="0">
                <a:latin typeface="Times New Roman" pitchFamily="18" charset="0"/>
                <a:cs typeface="Times New Roman" pitchFamily="18" charset="0"/>
              </a:rPr>
              <a:t>: </a:t>
            </a:r>
          </a:p>
          <a:p>
            <a:pPr marL="109728" indent="0" algn="ctr">
              <a:lnSpc>
                <a:spcPct val="150000"/>
              </a:lnSpc>
              <a:buClr>
                <a:schemeClr val="tx1"/>
              </a:buClr>
              <a:buFont typeface="Wingdings 3"/>
              <a:buNone/>
            </a:pPr>
            <a:r>
              <a:rPr lang="en-US" sz="2800" dirty="0" err="1" smtClean="0">
                <a:latin typeface="Times New Roman" pitchFamily="18" charset="0"/>
                <a:cs typeface="Times New Roman" pitchFamily="18" charset="0"/>
              </a:rPr>
              <a:t>Côi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nghèo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khó</a:t>
            </a:r>
            <a:endParaRPr lang="en-US" sz="2800" dirty="0" smtClean="0">
              <a:latin typeface="Times New Roman" pitchFamily="18" charset="0"/>
              <a:cs typeface="Times New Roman" pitchFamily="18" charset="0"/>
            </a:endParaRPr>
          </a:p>
          <a:p>
            <a:pPr marL="109728" indent="0" algn="ctr">
              <a:lnSpc>
                <a:spcPct val="150000"/>
              </a:lnSpc>
              <a:buClr>
                <a:schemeClr val="tx1"/>
              </a:buClr>
              <a:buFont typeface="Wingdings 3"/>
              <a:buNone/>
            </a:pPr>
            <a:r>
              <a:rPr lang="en-US" sz="2800" dirty="0" err="1" smtClean="0">
                <a:latin typeface="Times New Roman" pitchFamily="18" charset="0"/>
                <a:cs typeface="Times New Roman" pitchFamily="18" charset="0"/>
              </a:rPr>
              <a:t>Ruộng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cấy</a:t>
            </a:r>
            <a:endParaRPr lang="en-US" sz="2800" dirty="0" smtClean="0">
              <a:latin typeface="Times New Roman" pitchFamily="18" charset="0"/>
              <a:cs typeface="Times New Roman" pitchFamily="18" charset="0"/>
            </a:endParaRPr>
          </a:p>
          <a:p>
            <a:pPr marL="109728" indent="0" algn="ctr">
              <a:lnSpc>
                <a:spcPct val="150000"/>
              </a:lnSpc>
              <a:buClr>
                <a:schemeClr val="tx1"/>
              </a:buClr>
              <a:buFont typeface="Wingdings 3"/>
              <a:buNone/>
            </a:pPr>
            <a:r>
              <a:rPr lang="en-US"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
        <p:nvSpPr>
          <p:cNvPr id="2" name="Rectangle 1"/>
          <p:cNvSpPr/>
          <p:nvPr/>
        </p:nvSpPr>
        <p:spPr>
          <a:xfrm>
            <a:off x="6999891" y="2275481"/>
            <a:ext cx="4047975" cy="2677656"/>
          </a:xfrm>
          <a:prstGeom prst="rect">
            <a:avLst/>
          </a:prstGeom>
        </p:spPr>
        <p:txBody>
          <a:bodyPr wrap="square">
            <a:spAutoFit/>
          </a:bodyPr>
          <a:lstStyle/>
          <a:p>
            <a:pPr marL="109728" lvl="0" algn="ctr">
              <a:lnSpc>
                <a:spcPct val="150000"/>
              </a:lnSpc>
              <a:buClr>
                <a:srgbClr val="000000"/>
              </a:buClr>
            </a:pPr>
            <a:r>
              <a:rPr lang="en-US" sz="2800" b="1" i="1" dirty="0" err="1">
                <a:solidFill>
                  <a:srgbClr val="000000"/>
                </a:solidFill>
                <a:latin typeface="Times New Roman" pitchFamily="18" charset="0"/>
                <a:cs typeface="Times New Roman" pitchFamily="18" charset="0"/>
              </a:rPr>
              <a:t>Chưa</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quen</a:t>
            </a:r>
            <a:r>
              <a:rPr lang="en-US" sz="2800" dirty="0">
                <a:solidFill>
                  <a:srgbClr val="000000"/>
                </a:solidFill>
                <a:latin typeface="Times New Roman" pitchFamily="18" charset="0"/>
                <a:cs typeface="Times New Roman" pitchFamily="18" charset="0"/>
              </a:rPr>
              <a:t>: </a:t>
            </a:r>
            <a:endParaRPr lang="en-US" sz="2800" dirty="0" smtClean="0">
              <a:solidFill>
                <a:srgbClr val="000000"/>
              </a:solidFill>
              <a:latin typeface="Times New Roman" pitchFamily="18" charset="0"/>
              <a:cs typeface="Times New Roman" pitchFamily="18" charset="0"/>
            </a:endParaRPr>
          </a:p>
          <a:p>
            <a:pPr marL="109728" lvl="0" algn="ctr">
              <a:lnSpc>
                <a:spcPct val="150000"/>
              </a:lnSpc>
              <a:buClr>
                <a:srgbClr val="000000"/>
              </a:buClr>
            </a:pPr>
            <a:r>
              <a:rPr lang="en-US" sz="2800" dirty="0" err="1">
                <a:solidFill>
                  <a:srgbClr val="000000"/>
                </a:solidFill>
                <a:latin typeface="Times New Roman" pitchFamily="18" charset="0"/>
                <a:cs typeface="Times New Roman" pitchFamily="18" charset="0"/>
              </a:rPr>
              <a:t>T</a:t>
            </a:r>
            <a:r>
              <a:rPr lang="en-US" sz="2800" dirty="0" err="1" smtClean="0">
                <a:solidFill>
                  <a:srgbClr val="000000"/>
                </a:solidFill>
                <a:latin typeface="Times New Roman" pitchFamily="18" charset="0"/>
                <a:cs typeface="Times New Roman" pitchFamily="18" charset="0"/>
              </a:rPr>
              <a:t>ập</a:t>
            </a:r>
            <a:r>
              <a:rPr lang="en-US" sz="2800" dirty="0" smtClean="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khiên</a:t>
            </a:r>
            <a:r>
              <a:rPr lang="en-US" sz="2800" dirty="0" smtClean="0">
                <a:solidFill>
                  <a:srgbClr val="000000"/>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tập</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tập</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cờ</a:t>
            </a:r>
            <a:r>
              <a:rPr lang="en-US" sz="2800" dirty="0" smtClean="0">
                <a:solidFill>
                  <a:srgbClr val="000000"/>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chưa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từng</a:t>
            </a:r>
            <a:r>
              <a:rPr lang="en-US" sz="2800" dirty="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ngó</a:t>
            </a:r>
            <a:r>
              <a:rPr lang="en-US" sz="2800" dirty="0" smtClean="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p>
            <a:pPr algn="ctr">
              <a:lnSpc>
                <a:spcPct val="150000"/>
              </a:lnSpc>
            </a:pPr>
            <a:r>
              <a:rPr lang="en-US" sz="2800" dirty="0" smtClean="0">
                <a:solidFill>
                  <a:srgbClr val="000000"/>
                </a:solidFill>
                <a:latin typeface="Times New Roman" pitchFamily="18" charset="0"/>
                <a:cs typeface="Times New Roman" pitchFamily="18" charset="0"/>
              </a:rPr>
              <a:t> </a:t>
            </a:r>
            <a:endParaRPr lang="en-US" dirty="0"/>
          </a:p>
        </p:txBody>
      </p:sp>
      <p:pic>
        <p:nvPicPr>
          <p:cNvPr id="9" name="Picture 2" descr="Ca dao tục ngữ về ruộng gò | Ca dao M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90" y="4685096"/>
            <a:ext cx="3242949" cy="19837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Mùa cày cấy - Báo Tây Ninh On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1832" y="4685096"/>
            <a:ext cx="3200401" cy="19837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031417" y="3925214"/>
            <a:ext cx="4666593" cy="2677656"/>
          </a:xfrm>
          <a:prstGeom prst="rect">
            <a:avLst/>
          </a:prstGeom>
        </p:spPr>
        <p:txBody>
          <a:bodyPr wrap="square">
            <a:spAutoFit/>
          </a:bodyPr>
          <a:lstStyle/>
          <a:p>
            <a:pPr marL="109728" algn="just">
              <a:lnSpc>
                <a:spcPct val="150000"/>
              </a:lnSpc>
              <a:buClr>
                <a:srgbClr val="000000"/>
              </a:buClr>
            </a:pPr>
            <a:endParaRPr lang="en-US" sz="2800" b="1" i="1" dirty="0">
              <a:solidFill>
                <a:srgbClr val="00B050"/>
              </a:solidFill>
              <a:latin typeface="Times New Roman" pitchFamily="18" charset="0"/>
              <a:cs typeface="Times New Roman" pitchFamily="18" charset="0"/>
            </a:endParaRPr>
          </a:p>
          <a:p>
            <a:pPr algn="just">
              <a:lnSpc>
                <a:spcPct val="150000"/>
              </a:lnSpc>
              <a:buClr>
                <a:srgbClr val="000000"/>
              </a:buClr>
              <a:buFont typeface="Symbol" pitchFamily="18" charset="2"/>
              <a:buChar char="®"/>
            </a:pP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Sống</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với</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nông</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nghiệp</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lạc</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hậu</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chưa</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quen</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trận</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mạc</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binh</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đao</a:t>
            </a:r>
            <a:r>
              <a:rPr lang="en-US" sz="2800" b="1" i="1" dirty="0" smtClean="0">
                <a:solidFill>
                  <a:srgbClr val="00B050"/>
                </a:solidFill>
                <a:latin typeface="Times New Roman" pitchFamily="18" charset="0"/>
                <a:cs typeface="Times New Roman" pitchFamily="18" charset="0"/>
              </a:rPr>
              <a:t>.</a:t>
            </a:r>
            <a:endParaRPr lang="en-US" sz="2800" b="1" i="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251905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diamond(in)">
                                      <p:cBhvr>
                                        <p:cTn id="7" dur="1000"/>
                                        <p:tgtEl>
                                          <p:spTgt spid="3174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i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ox(i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2"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740981" y="381005"/>
            <a:ext cx="10830911"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2400" b="1" i="1" dirty="0" smtClean="0">
                <a:solidFill>
                  <a:srgbClr val="000000"/>
                </a:solidFill>
                <a:latin typeface="Times New Roman" pitchFamily="18" charset="0"/>
              </a:rPr>
              <a:t>   </a:t>
            </a:r>
            <a:r>
              <a:rPr lang="en-US" sz="2400" b="1" i="1" dirty="0" smtClean="0">
                <a:solidFill>
                  <a:srgbClr val="000000"/>
                </a:solidFill>
                <a:latin typeface="Times New Roman" pitchFamily="18" charset="0"/>
              </a:rPr>
              <a:t>NHÓM  3</a:t>
            </a:r>
          </a:p>
          <a:p>
            <a:pPr algn="ctr" fontAlgn="base">
              <a:spcBef>
                <a:spcPct val="50000"/>
              </a:spcBef>
              <a:spcAft>
                <a:spcPct val="0"/>
              </a:spcAft>
            </a:pPr>
            <a:r>
              <a:rPr lang="en-US" sz="2800" b="1" i="1" dirty="0" err="1" smtClean="0">
                <a:solidFill>
                  <a:srgbClr val="339933"/>
                </a:solidFill>
                <a:latin typeface="Times New Roman" pitchFamily="18" charset="0"/>
              </a:rPr>
              <a:t>Tìm</a:t>
            </a:r>
            <a:r>
              <a:rPr lang="en-US" sz="2800" b="1" i="1" dirty="0" smtClean="0">
                <a:solidFill>
                  <a:srgbClr val="339933"/>
                </a:solidFill>
                <a:latin typeface="Times New Roman" pitchFamily="18" charset="0"/>
              </a:rPr>
              <a:t> </a:t>
            </a:r>
            <a:r>
              <a:rPr lang="en-US" sz="2800" b="1" i="1" dirty="0" err="1" smtClean="0">
                <a:solidFill>
                  <a:srgbClr val="339933"/>
                </a:solidFill>
                <a:latin typeface="Times New Roman" pitchFamily="18" charset="0"/>
              </a:rPr>
              <a:t>hiểu</a:t>
            </a:r>
            <a:r>
              <a:rPr lang="en-US" sz="2800" b="1" i="1" dirty="0" smtClean="0">
                <a:solidFill>
                  <a:srgbClr val="339933"/>
                </a:solidFill>
                <a:latin typeface="Times New Roman" pitchFamily="18" charset="0"/>
              </a:rPr>
              <a:t> </a:t>
            </a:r>
            <a:r>
              <a:rPr lang="en-US" sz="2800" b="1" i="1" dirty="0" err="1" smtClean="0">
                <a:solidFill>
                  <a:srgbClr val="339933"/>
                </a:solidFill>
                <a:latin typeface="Times New Roman" pitchFamily="18" charset="0"/>
              </a:rPr>
              <a:t>những</a:t>
            </a:r>
            <a:r>
              <a:rPr lang="en-US" sz="2800" b="1" i="1" dirty="0" smtClean="0">
                <a:solidFill>
                  <a:srgbClr val="339933"/>
                </a:solidFill>
                <a:latin typeface="Times New Roman" pitchFamily="18" charset="0"/>
              </a:rPr>
              <a:t> </a:t>
            </a:r>
            <a:r>
              <a:rPr lang="en-US" sz="2800" b="1" i="1" dirty="0" err="1" smtClean="0">
                <a:solidFill>
                  <a:srgbClr val="339933"/>
                </a:solidFill>
                <a:latin typeface="Times New Roman" pitchFamily="18" charset="0"/>
              </a:rPr>
              <a:t>chuyển</a:t>
            </a:r>
            <a:r>
              <a:rPr lang="en-US" sz="2800" b="1" i="1" dirty="0" smtClean="0">
                <a:solidFill>
                  <a:srgbClr val="339933"/>
                </a:solidFill>
                <a:latin typeface="Times New Roman" pitchFamily="18" charset="0"/>
              </a:rPr>
              <a:t> </a:t>
            </a:r>
            <a:r>
              <a:rPr lang="en-US" sz="2800" b="1" i="1" dirty="0" err="1" smtClean="0">
                <a:solidFill>
                  <a:srgbClr val="339933"/>
                </a:solidFill>
                <a:latin typeface="Times New Roman" pitchFamily="18" charset="0"/>
              </a:rPr>
              <a:t>biến</a:t>
            </a:r>
            <a:r>
              <a:rPr lang="en-US" sz="2800" b="1" i="1" dirty="0" smtClean="0">
                <a:solidFill>
                  <a:srgbClr val="339933"/>
                </a:solidFill>
                <a:latin typeface="Times New Roman" pitchFamily="18" charset="0"/>
              </a:rPr>
              <a:t> </a:t>
            </a:r>
            <a:r>
              <a:rPr lang="en-US" sz="2800" b="1" i="1" dirty="0" err="1" smtClean="0">
                <a:solidFill>
                  <a:srgbClr val="339933"/>
                </a:solidFill>
                <a:latin typeface="Times New Roman" pitchFamily="18" charset="0"/>
              </a:rPr>
              <a:t>về</a:t>
            </a:r>
            <a:r>
              <a:rPr lang="en-US" sz="2800" b="1" i="1" dirty="0" smtClean="0">
                <a:solidFill>
                  <a:srgbClr val="339933"/>
                </a:solidFill>
                <a:latin typeface="Times New Roman" pitchFamily="18" charset="0"/>
              </a:rPr>
              <a:t> </a:t>
            </a:r>
            <a:r>
              <a:rPr lang="en-US" sz="2800" b="1" i="1" dirty="0" err="1" smtClean="0">
                <a:solidFill>
                  <a:srgbClr val="339933"/>
                </a:solidFill>
                <a:latin typeface="Times New Roman" pitchFamily="18" charset="0"/>
              </a:rPr>
              <a:t>tư</a:t>
            </a:r>
            <a:r>
              <a:rPr lang="en-US" sz="2800" b="1" i="1" dirty="0" smtClean="0">
                <a:solidFill>
                  <a:srgbClr val="339933"/>
                </a:solidFill>
                <a:latin typeface="Times New Roman" pitchFamily="18" charset="0"/>
              </a:rPr>
              <a:t> </a:t>
            </a:r>
            <a:r>
              <a:rPr lang="en-US" sz="2800" b="1" i="1" dirty="0" err="1" smtClean="0">
                <a:solidFill>
                  <a:srgbClr val="339933"/>
                </a:solidFill>
                <a:latin typeface="Times New Roman" pitchFamily="18" charset="0"/>
              </a:rPr>
              <a:t>tưởng</a:t>
            </a:r>
            <a:r>
              <a:rPr lang="en-US" sz="2800" b="1" i="1" dirty="0" smtClean="0">
                <a:solidFill>
                  <a:srgbClr val="339933"/>
                </a:solidFill>
                <a:latin typeface="Times New Roman" pitchFamily="18" charset="0"/>
              </a:rPr>
              <a:t> </a:t>
            </a:r>
            <a:r>
              <a:rPr lang="en-US" sz="2800" b="1" i="1" dirty="0" err="1" smtClean="0">
                <a:solidFill>
                  <a:srgbClr val="339933"/>
                </a:solidFill>
                <a:latin typeface="Times New Roman" pitchFamily="18" charset="0"/>
              </a:rPr>
              <a:t>của</a:t>
            </a:r>
            <a:r>
              <a:rPr lang="en-US" sz="2800" b="1" i="1" dirty="0" smtClean="0">
                <a:solidFill>
                  <a:srgbClr val="339933"/>
                </a:solidFill>
                <a:latin typeface="Times New Roman" pitchFamily="18" charset="0"/>
              </a:rPr>
              <a:t> </a:t>
            </a:r>
            <a:r>
              <a:rPr lang="en-US" sz="2800" b="1" i="1" dirty="0" err="1" smtClean="0">
                <a:solidFill>
                  <a:srgbClr val="339933"/>
                </a:solidFill>
                <a:latin typeface="Times New Roman" pitchFamily="18" charset="0"/>
              </a:rPr>
              <a:t>người</a:t>
            </a:r>
            <a:r>
              <a:rPr lang="en-US" sz="2800" b="1" i="1" dirty="0" smtClean="0">
                <a:solidFill>
                  <a:srgbClr val="339933"/>
                </a:solidFill>
                <a:latin typeface="Times New Roman" pitchFamily="18" charset="0"/>
              </a:rPr>
              <a:t> </a:t>
            </a:r>
            <a:r>
              <a:rPr lang="en-US" sz="2800" b="1" i="1" dirty="0" err="1" smtClean="0">
                <a:solidFill>
                  <a:srgbClr val="339933"/>
                </a:solidFill>
                <a:latin typeface="Times New Roman" pitchFamily="18" charset="0"/>
              </a:rPr>
              <a:t>nông</a:t>
            </a:r>
            <a:r>
              <a:rPr lang="en-US" sz="2800" b="1" i="1" dirty="0" smtClean="0">
                <a:solidFill>
                  <a:srgbClr val="339933"/>
                </a:solidFill>
                <a:latin typeface="Times New Roman" pitchFamily="18" charset="0"/>
              </a:rPr>
              <a:t> </a:t>
            </a:r>
            <a:r>
              <a:rPr lang="en-US" sz="2800" b="1" i="1" dirty="0" err="1" smtClean="0">
                <a:solidFill>
                  <a:srgbClr val="339933"/>
                </a:solidFill>
                <a:latin typeface="Times New Roman" pitchFamily="18" charset="0"/>
              </a:rPr>
              <a:t>dân</a:t>
            </a:r>
            <a:r>
              <a:rPr lang="en-US" sz="2800" b="1" i="1" dirty="0" smtClean="0">
                <a:solidFill>
                  <a:srgbClr val="339933"/>
                </a:solidFill>
                <a:latin typeface="Times New Roman" pitchFamily="18" charset="0"/>
              </a:rPr>
              <a:t> </a:t>
            </a:r>
            <a:r>
              <a:rPr lang="en-US" sz="2800" b="1" i="1" dirty="0" err="1" smtClean="0">
                <a:solidFill>
                  <a:srgbClr val="339933"/>
                </a:solidFill>
                <a:latin typeface="Times New Roman" pitchFamily="18" charset="0"/>
              </a:rPr>
              <a:t>khi</a:t>
            </a:r>
            <a:r>
              <a:rPr lang="en-US" sz="2800" b="1" i="1" dirty="0" smtClean="0">
                <a:solidFill>
                  <a:srgbClr val="339933"/>
                </a:solidFill>
                <a:latin typeface="Times New Roman" pitchFamily="18" charset="0"/>
              </a:rPr>
              <a:t> </a:t>
            </a:r>
            <a:r>
              <a:rPr lang="en-US" sz="2800" b="1" i="1" dirty="0" err="1" smtClean="0">
                <a:solidFill>
                  <a:srgbClr val="339933"/>
                </a:solidFill>
                <a:latin typeface="Times New Roman" pitchFamily="18" charset="0"/>
              </a:rPr>
              <a:t>có</a:t>
            </a:r>
            <a:r>
              <a:rPr lang="en-US" sz="2800" b="1" i="1" dirty="0" smtClean="0">
                <a:solidFill>
                  <a:srgbClr val="339933"/>
                </a:solidFill>
                <a:latin typeface="Times New Roman" pitchFamily="18" charset="0"/>
              </a:rPr>
              <a:t> </a:t>
            </a:r>
            <a:r>
              <a:rPr lang="en-US" sz="2800" b="1" i="1" dirty="0" err="1" smtClean="0">
                <a:solidFill>
                  <a:srgbClr val="339933"/>
                </a:solidFill>
                <a:latin typeface="Times New Roman" pitchFamily="18" charset="0"/>
              </a:rPr>
              <a:t>giặc</a:t>
            </a:r>
            <a:r>
              <a:rPr lang="en-US" sz="2800" b="1" i="1" dirty="0" smtClean="0">
                <a:solidFill>
                  <a:srgbClr val="339933"/>
                </a:solidFill>
                <a:latin typeface="Times New Roman" pitchFamily="18" charset="0"/>
              </a:rPr>
              <a:t> </a:t>
            </a:r>
            <a:r>
              <a:rPr lang="en-US" sz="2800" b="1" i="1" dirty="0" err="1" smtClean="0">
                <a:solidFill>
                  <a:srgbClr val="339933"/>
                </a:solidFill>
                <a:latin typeface="Times New Roman" pitchFamily="18" charset="0"/>
              </a:rPr>
              <a:t>ngoại</a:t>
            </a:r>
            <a:r>
              <a:rPr lang="en-US" sz="2800" b="1" i="1" dirty="0" smtClean="0">
                <a:solidFill>
                  <a:srgbClr val="339933"/>
                </a:solidFill>
                <a:latin typeface="Times New Roman" pitchFamily="18" charset="0"/>
              </a:rPr>
              <a:t> </a:t>
            </a:r>
            <a:r>
              <a:rPr lang="en-US" sz="2800" b="1" i="1" dirty="0" err="1" smtClean="0">
                <a:solidFill>
                  <a:srgbClr val="339933"/>
                </a:solidFill>
                <a:latin typeface="Times New Roman" pitchFamily="18" charset="0"/>
              </a:rPr>
              <a:t>xâm</a:t>
            </a:r>
            <a:r>
              <a:rPr lang="en-US" sz="2800" b="1" i="1" dirty="0" smtClean="0">
                <a:solidFill>
                  <a:srgbClr val="339933"/>
                </a:solidFill>
                <a:latin typeface="Times New Roman" pitchFamily="18" charset="0"/>
              </a:rPr>
              <a:t>?</a:t>
            </a:r>
            <a:endParaRPr lang="en-US" sz="2800" b="1" i="1" dirty="0" smtClean="0">
              <a:solidFill>
                <a:srgbClr val="339933"/>
              </a:solidFill>
              <a:latin typeface="Times New Roman" pitchFamily="18" charset="0"/>
            </a:endParaRPr>
          </a:p>
        </p:txBody>
      </p:sp>
      <p:sp>
        <p:nvSpPr>
          <p:cNvPr id="21508" name="Text Box 4"/>
          <p:cNvSpPr txBox="1">
            <a:spLocks noChangeArrowheads="1"/>
          </p:cNvSpPr>
          <p:nvPr/>
        </p:nvSpPr>
        <p:spPr bwMode="auto">
          <a:xfrm>
            <a:off x="646392" y="2257114"/>
            <a:ext cx="11114691" cy="38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Bef>
                <a:spcPct val="50000"/>
              </a:spcBef>
              <a:spcAft>
                <a:spcPct val="0"/>
              </a:spcAft>
            </a:pP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Tiếng</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phong</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hạc</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phập</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phồng</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hơn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mươi</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tháng</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trông</a:t>
            </a:r>
            <a:r>
              <a:rPr lang="en-US" sz="2600" dirty="0" smtClean="0">
                <a:solidFill>
                  <a:srgbClr val="000000"/>
                </a:solidFill>
                <a:latin typeface="Times New Roman" pitchFamily="18" charset="0"/>
              </a:rPr>
              <a:t> tin </a:t>
            </a:r>
            <a:r>
              <a:rPr lang="en-US" sz="2600" dirty="0" err="1" smtClean="0">
                <a:solidFill>
                  <a:srgbClr val="000000"/>
                </a:solidFill>
                <a:latin typeface="Times New Roman" pitchFamily="18" charset="0"/>
              </a:rPr>
              <a:t>quan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như</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trời</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hạn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trông</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mưa</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mùi</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tinh</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chiên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vấy</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vá</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đã</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ba</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năm</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ghét</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thói</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mọi</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như</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nhà</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nông</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ghét</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cỏ</a:t>
            </a:r>
            <a:r>
              <a:rPr lang="en-US" sz="2600" dirty="0">
                <a:solidFill>
                  <a:srgbClr val="000000"/>
                </a:solidFill>
                <a:latin typeface="Times New Roman" pitchFamily="18" charset="0"/>
              </a:rPr>
              <a:t>.</a:t>
            </a:r>
            <a:endParaRPr lang="en-US" sz="2600" dirty="0" smtClean="0">
              <a:solidFill>
                <a:srgbClr val="000000"/>
              </a:solidFill>
              <a:latin typeface="Times New Roman" pitchFamily="18" charset="0"/>
            </a:endParaRPr>
          </a:p>
          <a:p>
            <a:pPr algn="just" fontAlgn="base">
              <a:spcBef>
                <a:spcPct val="50000"/>
              </a:spcBef>
              <a:spcAft>
                <a:spcPct val="0"/>
              </a:spcAft>
            </a:pP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Bữa</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thấy</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bòng</a:t>
            </a:r>
            <a:r>
              <a:rPr lang="en-US" sz="2600" dirty="0" smtClean="0">
                <a:solidFill>
                  <a:srgbClr val="000000"/>
                </a:solidFill>
                <a:latin typeface="Times New Roman" pitchFamily="18" charset="0"/>
              </a:rPr>
              <a:t> bong </a:t>
            </a:r>
            <a:r>
              <a:rPr lang="en-US" sz="2600" dirty="0" err="1" smtClean="0">
                <a:solidFill>
                  <a:srgbClr val="000000"/>
                </a:solidFill>
                <a:latin typeface="Times New Roman" pitchFamily="18" charset="0"/>
              </a:rPr>
              <a:t>che</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trắng</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lốp</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muốn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tới</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ăn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gan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ngày</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xem</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ống</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khói</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chạy</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đen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sì</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muốn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ra</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cắn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cổ</a:t>
            </a:r>
            <a:endParaRPr lang="en-US" sz="2600" dirty="0" smtClean="0">
              <a:solidFill>
                <a:srgbClr val="000000"/>
              </a:solidFill>
              <a:latin typeface="Times New Roman" pitchFamily="18" charset="0"/>
            </a:endParaRPr>
          </a:p>
          <a:p>
            <a:pPr algn="just" fontAlgn="base">
              <a:spcBef>
                <a:spcPct val="50000"/>
              </a:spcBef>
              <a:spcAft>
                <a:spcPct val="0"/>
              </a:spcAft>
            </a:pP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Một</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mối</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xa</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thư</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đồ</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sộ</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há</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để</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ai</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chém</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rắn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đuổi</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hươu</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hai</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vầng</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nhật</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nguyệt</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chói</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lòa</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đâu</a:t>
            </a:r>
            <a:r>
              <a:rPr lang="en-US" sz="2600" dirty="0" smtClean="0">
                <a:solidFill>
                  <a:srgbClr val="000000"/>
                </a:solidFill>
                <a:latin typeface="Times New Roman" pitchFamily="18" charset="0"/>
              </a:rPr>
              <a:t> dung </a:t>
            </a:r>
            <a:r>
              <a:rPr lang="en-US" sz="2600" dirty="0" err="1" smtClean="0">
                <a:solidFill>
                  <a:srgbClr val="000000"/>
                </a:solidFill>
                <a:latin typeface="Times New Roman" pitchFamily="18" charset="0"/>
              </a:rPr>
              <a:t>lũ</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treo</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dê</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bán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chó</a:t>
            </a:r>
            <a:r>
              <a:rPr lang="en-US" sz="2600" dirty="0" smtClean="0">
                <a:solidFill>
                  <a:srgbClr val="000000"/>
                </a:solidFill>
                <a:latin typeface="Times New Roman" pitchFamily="18" charset="0"/>
              </a:rPr>
              <a:t>.</a:t>
            </a:r>
          </a:p>
          <a:p>
            <a:pPr algn="just" fontAlgn="base">
              <a:spcBef>
                <a:spcPct val="50000"/>
              </a:spcBef>
              <a:spcAft>
                <a:spcPct val="0"/>
              </a:spcAft>
            </a:pP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Nào</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đợi</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ai</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đòi</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ai</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bắt</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phen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này</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xin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ra</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sức</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đoạn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kình</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chẳng</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thèm</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trốn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ngược</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trốn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xuôi</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chuyến</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này</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dốc</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ra</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tay</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bộ</a:t>
            </a:r>
            <a:r>
              <a:rPr lang="en-US" sz="2600" dirty="0" smtClean="0">
                <a:solidFill>
                  <a:srgbClr val="000000"/>
                </a:solidFill>
                <a:latin typeface="Times New Roman" pitchFamily="18" charset="0"/>
              </a:rPr>
              <a:t> </a:t>
            </a:r>
            <a:r>
              <a:rPr lang="en-US" sz="2600" dirty="0" err="1" smtClean="0">
                <a:solidFill>
                  <a:srgbClr val="000000"/>
                </a:solidFill>
                <a:latin typeface="Times New Roman" pitchFamily="18" charset="0"/>
              </a:rPr>
              <a:t>hổ</a:t>
            </a:r>
            <a:r>
              <a:rPr lang="en-US" sz="2600" dirty="0">
                <a:solidFill>
                  <a:srgbClr val="000000"/>
                </a:solidFill>
                <a:latin typeface="Times New Roman" pitchFamily="18" charset="0"/>
              </a:rPr>
              <a:t>.</a:t>
            </a:r>
            <a:endParaRPr lang="en-US" sz="2600" dirty="0" smtClean="0">
              <a:solidFill>
                <a:srgbClr val="000000"/>
              </a:solidFill>
              <a:latin typeface="Times New Roman" pitchFamily="18" charset="0"/>
            </a:endParaRPr>
          </a:p>
        </p:txBody>
      </p:sp>
    </p:spTree>
    <p:extLst>
      <p:ext uri="{BB962C8B-B14F-4D97-AF65-F5344CB8AC3E}">
        <p14:creationId xmlns:p14="http://schemas.microsoft.com/office/powerpoint/2010/main" val="2586937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checkerboard(across)">
                                      <p:cBhvr>
                                        <p:cTn id="7" dur="1000"/>
                                        <p:tgtEl>
                                          <p:spTgt spid="21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diamond(in)">
                                      <p:cBhvr>
                                        <p:cTn id="12"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II. </a:t>
            </a:r>
            <a:r>
              <a:rPr lang="en-US" sz="3600" b="1" kern="0" dirty="0" err="1" smtClean="0">
                <a:solidFill>
                  <a:srgbClr val="7030A0"/>
                </a:solidFill>
                <a:latin typeface="Times New Roman" pitchFamily="18" charset="0"/>
                <a:cs typeface="Times New Roman" pitchFamily="18" charset="0"/>
              </a:rPr>
              <a:t>Đọc</a:t>
            </a:r>
            <a:r>
              <a:rPr lang="en-US" sz="3600" b="1" kern="0" dirty="0" smtClean="0">
                <a:solidFill>
                  <a:srgbClr val="7030A0"/>
                </a:solidFill>
                <a:latin typeface="Times New Roman" pitchFamily="18" charset="0"/>
                <a:cs typeface="Times New Roman" pitchFamily="18" charset="0"/>
              </a:rPr>
              <a:t> – </a:t>
            </a:r>
            <a:r>
              <a:rPr lang="en-US" sz="3600" b="1" kern="0" dirty="0" err="1" smtClean="0">
                <a:solidFill>
                  <a:srgbClr val="7030A0"/>
                </a:solidFill>
                <a:latin typeface="Times New Roman" pitchFamily="18" charset="0"/>
                <a:cs typeface="Times New Roman" pitchFamily="18" charset="0"/>
              </a:rPr>
              <a:t>hiểu</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văn</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bản</a:t>
            </a:r>
            <a:endParaRPr lang="en-US" sz="4800" b="1" u="sng" kern="0" dirty="0">
              <a:solidFill>
                <a:srgbClr val="7030A0"/>
              </a:solidFill>
              <a:latin typeface="Times New Roman" pitchFamily="18" charset="0"/>
              <a:cs typeface="Times New Roman" pitchFamily="18" charset="0"/>
            </a:endParaRPr>
          </a:p>
        </p:txBody>
      </p:sp>
      <p:sp>
        <p:nvSpPr>
          <p:cNvPr id="7" name="Text Box 4"/>
          <p:cNvSpPr txBox="1">
            <a:spLocks noChangeArrowheads="1"/>
          </p:cNvSpPr>
          <p:nvPr/>
        </p:nvSpPr>
        <p:spPr bwMode="auto">
          <a:xfrm>
            <a:off x="690160" y="1079923"/>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i="1" dirty="0" smtClean="0">
                <a:solidFill>
                  <a:srgbClr val="C00000"/>
                </a:solidFill>
                <a:latin typeface="Times New Roman" pitchFamily="18" charset="0"/>
              </a:rPr>
              <a:t>1. </a:t>
            </a:r>
            <a:r>
              <a:rPr lang="en-US" sz="2800" b="1" i="1" dirty="0" err="1" smtClean="0">
                <a:solidFill>
                  <a:srgbClr val="C00000"/>
                </a:solidFill>
                <a:latin typeface="Times New Roman" pitchFamily="18" charset="0"/>
              </a:rPr>
              <a:t>Hình</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tượng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người</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nông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dân</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nghĩa</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sĩ</a:t>
            </a:r>
            <a:r>
              <a:rPr lang="en-US" sz="2800" b="1" i="1" dirty="0" smtClean="0">
                <a:solidFill>
                  <a:srgbClr val="C00000"/>
                </a:solidFill>
                <a:latin typeface="Times New Roman" pitchFamily="18" charset="0"/>
              </a:rPr>
              <a:t>:</a:t>
            </a:r>
          </a:p>
        </p:txBody>
      </p:sp>
      <p:sp>
        <p:nvSpPr>
          <p:cNvPr id="8" name="Text Box 5"/>
          <p:cNvSpPr txBox="1">
            <a:spLocks noChangeArrowheads="1"/>
          </p:cNvSpPr>
          <p:nvPr/>
        </p:nvSpPr>
        <p:spPr bwMode="auto">
          <a:xfrm>
            <a:off x="588574" y="1667033"/>
            <a:ext cx="100689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b="1" dirty="0" smtClean="0">
                <a:solidFill>
                  <a:srgbClr val="009900"/>
                </a:solidFill>
                <a:latin typeface="Times New Roman" pitchFamily="18" charset="0"/>
              </a:rPr>
              <a:t>c) </a:t>
            </a:r>
            <a:r>
              <a:rPr lang="en-US" sz="2800" b="1" dirty="0" err="1" smtClean="0">
                <a:solidFill>
                  <a:srgbClr val="009900"/>
                </a:solidFill>
                <a:latin typeface="Times New Roman" pitchFamily="18" charset="0"/>
              </a:rPr>
              <a:t>Những</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chuyển</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biến</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về</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tư</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tưởng</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tình</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cảm</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của</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người</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nông</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dân</a:t>
            </a:r>
            <a:endParaRPr lang="en-US" sz="2800" i="1" dirty="0" smtClean="0">
              <a:solidFill>
                <a:srgbClr val="000000"/>
              </a:solidFill>
              <a:latin typeface="Times New Roman" pitchFamily="18" charset="0"/>
            </a:endParaRPr>
          </a:p>
        </p:txBody>
      </p:sp>
      <p:sp>
        <p:nvSpPr>
          <p:cNvPr id="9" name="Content Placeholder 1"/>
          <p:cNvSpPr>
            <a:spLocks noGrp="1"/>
          </p:cNvSpPr>
          <p:nvPr>
            <p:ph idx="1"/>
          </p:nvPr>
        </p:nvSpPr>
        <p:spPr>
          <a:xfrm>
            <a:off x="690160" y="3676679"/>
            <a:ext cx="6059215" cy="835618"/>
          </a:xfrm>
        </p:spPr>
        <p:txBody>
          <a:bodyPr numCol="1">
            <a:normAutofit/>
          </a:bodyPr>
          <a:lstStyle/>
          <a:p>
            <a:pPr>
              <a:lnSpc>
                <a:spcPct val="150000"/>
              </a:lnSpc>
              <a:buFont typeface="Wingdings" pitchFamily="2" charset="2"/>
              <a:buChar char="Ø"/>
            </a:pPr>
            <a:r>
              <a:rPr lang="en-US" sz="2700" b="1" i="1" dirty="0" err="1" smtClean="0">
                <a:latin typeface="Times New Roman" pitchFamily="18" charset="0"/>
                <a:cs typeface="Times New Roman" pitchFamily="18" charset="0"/>
              </a:rPr>
              <a:t>Tình</a:t>
            </a:r>
            <a:r>
              <a:rPr lang="en-US" sz="2700" b="1" i="1" dirty="0" smtClean="0">
                <a:latin typeface="Times New Roman" pitchFamily="18" charset="0"/>
                <a:cs typeface="Times New Roman" pitchFamily="18" charset="0"/>
              </a:rPr>
              <a:t> </a:t>
            </a:r>
            <a:r>
              <a:rPr lang="en-US" sz="2700" b="1" i="1" dirty="0" err="1" smtClean="0">
                <a:latin typeface="Times New Roman" pitchFamily="18" charset="0"/>
                <a:cs typeface="Times New Roman" pitchFamily="18" charset="0"/>
              </a:rPr>
              <a:t>cảm</a:t>
            </a:r>
            <a:r>
              <a:rPr lang="en-US" sz="2700" b="1" i="1" dirty="0">
                <a:latin typeface="Times New Roman" pitchFamily="18" charset="0"/>
                <a:cs typeface="Times New Roman" pitchFamily="18" charset="0"/>
              </a:rPr>
              <a:t> </a:t>
            </a:r>
            <a:r>
              <a:rPr lang="en-US" sz="2700" b="1" i="1" dirty="0" smtClean="0">
                <a:latin typeface="Times New Roman" pitchFamily="18" charset="0"/>
                <a:cs typeface="Times New Roman" pitchFamily="18" charset="0"/>
              </a:rPr>
              <a:t>– </a:t>
            </a:r>
            <a:r>
              <a:rPr lang="en-US" sz="2700" b="1" i="1" dirty="0" err="1" smtClean="0">
                <a:latin typeface="Times New Roman" pitchFamily="18" charset="0"/>
                <a:cs typeface="Times New Roman" pitchFamily="18" charset="0"/>
              </a:rPr>
              <a:t>nhận</a:t>
            </a:r>
            <a:r>
              <a:rPr lang="en-US" sz="2700" b="1" i="1" dirty="0" smtClean="0">
                <a:latin typeface="Times New Roman" pitchFamily="18" charset="0"/>
                <a:cs typeface="Times New Roman" pitchFamily="18" charset="0"/>
              </a:rPr>
              <a:t> </a:t>
            </a:r>
            <a:r>
              <a:rPr lang="en-US" sz="2700" b="1" i="1" dirty="0" err="1" smtClean="0">
                <a:latin typeface="Times New Roman" pitchFamily="18" charset="0"/>
                <a:cs typeface="Times New Roman" pitchFamily="18" charset="0"/>
              </a:rPr>
              <a:t>thức</a:t>
            </a:r>
            <a:r>
              <a:rPr lang="en-US" sz="2700" b="1" i="1" dirty="0" smtClean="0">
                <a:latin typeface="Times New Roman" pitchFamily="18" charset="0"/>
                <a:cs typeface="Times New Roman" pitchFamily="18" charset="0"/>
              </a:rPr>
              <a:t> – </a:t>
            </a:r>
            <a:r>
              <a:rPr lang="en-US" sz="2700" b="1" i="1" dirty="0" err="1" smtClean="0">
                <a:latin typeface="Times New Roman" pitchFamily="18" charset="0"/>
                <a:cs typeface="Times New Roman" pitchFamily="18" charset="0"/>
              </a:rPr>
              <a:t>hành</a:t>
            </a:r>
            <a:r>
              <a:rPr lang="en-US" sz="2700" b="1" i="1" dirty="0" smtClean="0">
                <a:latin typeface="Times New Roman" pitchFamily="18" charset="0"/>
                <a:cs typeface="Times New Roman" pitchFamily="18" charset="0"/>
              </a:rPr>
              <a:t> </a:t>
            </a:r>
            <a:r>
              <a:rPr lang="en-US" sz="2700" b="1" i="1" dirty="0" err="1" smtClean="0">
                <a:latin typeface="Times New Roman" pitchFamily="18" charset="0"/>
                <a:cs typeface="Times New Roman" pitchFamily="18" charset="0"/>
              </a:rPr>
              <a:t>động</a:t>
            </a:r>
            <a:endParaRPr lang="en-US" sz="2700" b="1" i="1" dirty="0" smtClean="0">
              <a:latin typeface="Times New Roman" pitchFamily="18" charset="0"/>
              <a:cs typeface="Times New Roman" pitchFamily="18" charset="0"/>
            </a:endParaRPr>
          </a:p>
        </p:txBody>
      </p:sp>
      <p:pic>
        <p:nvPicPr>
          <p:cNvPr id="10" name="Picture 2" descr="HỖ TRỢ TỰ HỌC VĂN SỬ ĐỊA : HƯỚNG DẪN ÔN TẬP BÀI VĂN TẾ NGHĨA SĨ CẦN GIUỘC -  NGUYỄN ĐÌNH CHIỂ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811" y="2686812"/>
            <a:ext cx="4401623" cy="2815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56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checkerboard(across)">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II. </a:t>
            </a:r>
            <a:r>
              <a:rPr lang="en-US" sz="3600" b="1" kern="0" dirty="0" err="1" smtClean="0">
                <a:solidFill>
                  <a:srgbClr val="7030A0"/>
                </a:solidFill>
                <a:latin typeface="Times New Roman" pitchFamily="18" charset="0"/>
                <a:cs typeface="Times New Roman" pitchFamily="18" charset="0"/>
              </a:rPr>
              <a:t>Đọc</a:t>
            </a:r>
            <a:r>
              <a:rPr lang="en-US" sz="3600" b="1" kern="0" dirty="0" smtClean="0">
                <a:solidFill>
                  <a:srgbClr val="7030A0"/>
                </a:solidFill>
                <a:latin typeface="Times New Roman" pitchFamily="18" charset="0"/>
                <a:cs typeface="Times New Roman" pitchFamily="18" charset="0"/>
              </a:rPr>
              <a:t> – </a:t>
            </a:r>
            <a:r>
              <a:rPr lang="en-US" sz="3600" b="1" kern="0" dirty="0" err="1" smtClean="0">
                <a:solidFill>
                  <a:srgbClr val="7030A0"/>
                </a:solidFill>
                <a:latin typeface="Times New Roman" pitchFamily="18" charset="0"/>
                <a:cs typeface="Times New Roman" pitchFamily="18" charset="0"/>
              </a:rPr>
              <a:t>hiểu</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văn</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bản</a:t>
            </a:r>
            <a:endParaRPr lang="en-US" sz="4800" b="1" u="sng" kern="0" dirty="0">
              <a:solidFill>
                <a:srgbClr val="7030A0"/>
              </a:solidFill>
              <a:latin typeface="Times New Roman" pitchFamily="18" charset="0"/>
              <a:cs typeface="Times New Roman" pitchFamily="18" charset="0"/>
            </a:endParaRPr>
          </a:p>
        </p:txBody>
      </p:sp>
      <p:sp>
        <p:nvSpPr>
          <p:cNvPr id="7" name="Text Box 4"/>
          <p:cNvSpPr txBox="1">
            <a:spLocks noChangeArrowheads="1"/>
          </p:cNvSpPr>
          <p:nvPr/>
        </p:nvSpPr>
        <p:spPr bwMode="auto">
          <a:xfrm>
            <a:off x="690160" y="1079923"/>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i="1" dirty="0" smtClean="0">
                <a:solidFill>
                  <a:srgbClr val="C00000"/>
                </a:solidFill>
                <a:latin typeface="Times New Roman" pitchFamily="18" charset="0"/>
              </a:rPr>
              <a:t>1. </a:t>
            </a:r>
            <a:r>
              <a:rPr lang="en-US" sz="2800" b="1" i="1" dirty="0" err="1" smtClean="0">
                <a:solidFill>
                  <a:srgbClr val="C00000"/>
                </a:solidFill>
                <a:latin typeface="Times New Roman" pitchFamily="18" charset="0"/>
              </a:rPr>
              <a:t>Hình</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tượng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người</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nông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dân</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nghĩa</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sĩ</a:t>
            </a:r>
            <a:r>
              <a:rPr lang="en-US" sz="2800" b="1" i="1" dirty="0" smtClean="0">
                <a:solidFill>
                  <a:srgbClr val="C00000"/>
                </a:solidFill>
                <a:latin typeface="Times New Roman" pitchFamily="18" charset="0"/>
              </a:rPr>
              <a:t>:</a:t>
            </a:r>
          </a:p>
        </p:txBody>
      </p:sp>
      <p:sp>
        <p:nvSpPr>
          <p:cNvPr id="8" name="Text Box 5"/>
          <p:cNvSpPr txBox="1">
            <a:spLocks noChangeArrowheads="1"/>
          </p:cNvSpPr>
          <p:nvPr/>
        </p:nvSpPr>
        <p:spPr bwMode="auto">
          <a:xfrm>
            <a:off x="588574" y="1667033"/>
            <a:ext cx="100689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b="1" dirty="0" smtClean="0">
                <a:solidFill>
                  <a:srgbClr val="009900"/>
                </a:solidFill>
                <a:latin typeface="Times New Roman" pitchFamily="18" charset="0"/>
              </a:rPr>
              <a:t>c) </a:t>
            </a:r>
            <a:r>
              <a:rPr lang="en-US" sz="2800" b="1" dirty="0" err="1" smtClean="0">
                <a:solidFill>
                  <a:srgbClr val="009900"/>
                </a:solidFill>
                <a:latin typeface="Times New Roman" pitchFamily="18" charset="0"/>
              </a:rPr>
              <a:t>Những</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chuyển</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biến</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về</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tư</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tưởng</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tình</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cảm</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của</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người</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nông</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dân</a:t>
            </a:r>
            <a:endParaRPr lang="en-US" sz="2800" i="1" dirty="0" smtClean="0">
              <a:solidFill>
                <a:srgbClr val="000000"/>
              </a:solidFill>
              <a:latin typeface="Times New Roman" pitchFamily="18" charset="0"/>
            </a:endParaRPr>
          </a:p>
        </p:txBody>
      </p:sp>
      <p:sp>
        <p:nvSpPr>
          <p:cNvPr id="9" name="Content Placeholder 1"/>
          <p:cNvSpPr>
            <a:spLocks noGrp="1"/>
          </p:cNvSpPr>
          <p:nvPr>
            <p:ph idx="1"/>
          </p:nvPr>
        </p:nvSpPr>
        <p:spPr>
          <a:xfrm>
            <a:off x="609601" y="2301720"/>
            <a:ext cx="6059215" cy="4238344"/>
          </a:xfrm>
        </p:spPr>
        <p:txBody>
          <a:bodyPr numCol="1">
            <a:normAutofit/>
          </a:bodyPr>
          <a:lstStyle/>
          <a:p>
            <a:pPr>
              <a:lnSpc>
                <a:spcPct val="150000"/>
              </a:lnSpc>
              <a:buNone/>
            </a:pPr>
            <a:r>
              <a:rPr lang="en-US" sz="2700" b="1" i="1" dirty="0" smtClean="0">
                <a:latin typeface="Times New Roman" pitchFamily="18" charset="0"/>
                <a:cs typeface="Times New Roman" pitchFamily="18" charset="0"/>
              </a:rPr>
              <a:t>- </a:t>
            </a:r>
            <a:r>
              <a:rPr lang="en-US" sz="2700" b="1" i="1" dirty="0" err="1" smtClean="0">
                <a:latin typeface="Times New Roman" pitchFamily="18" charset="0"/>
                <a:cs typeface="Times New Roman" pitchFamily="18" charset="0"/>
              </a:rPr>
              <a:t>Tình</a:t>
            </a:r>
            <a:r>
              <a:rPr lang="en-US" sz="2700" b="1" i="1" dirty="0" smtClean="0">
                <a:latin typeface="Times New Roman" pitchFamily="18" charset="0"/>
                <a:cs typeface="Times New Roman" pitchFamily="18" charset="0"/>
              </a:rPr>
              <a:t> </a:t>
            </a:r>
            <a:r>
              <a:rPr lang="en-US" sz="2700" b="1" i="1" dirty="0" err="1" smtClean="0">
                <a:latin typeface="Times New Roman" pitchFamily="18" charset="0"/>
                <a:cs typeface="Times New Roman" pitchFamily="18" charset="0"/>
              </a:rPr>
              <a:t>cảm</a:t>
            </a:r>
            <a:r>
              <a:rPr lang="en-US" sz="2700" b="1" i="1" dirty="0" smtClean="0">
                <a:latin typeface="Times New Roman" pitchFamily="18" charset="0"/>
                <a:cs typeface="Times New Roman" pitchFamily="18" charset="0"/>
              </a:rPr>
              <a:t>:</a:t>
            </a:r>
          </a:p>
          <a:p>
            <a:pPr>
              <a:lnSpc>
                <a:spcPct val="150000"/>
              </a:lnSpc>
              <a:buNone/>
            </a:pP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Ghét</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thói</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mọi</a:t>
            </a:r>
            <a:endParaRPr lang="en-US" sz="2700" dirty="0">
              <a:latin typeface="Times New Roman" pitchFamily="18" charset="0"/>
              <a:cs typeface="Times New Roman" pitchFamily="18" charset="0"/>
            </a:endParaRPr>
          </a:p>
          <a:p>
            <a:pPr>
              <a:lnSpc>
                <a:spcPct val="150000"/>
              </a:lnSpc>
              <a:buNone/>
            </a:pP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Muốn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ăn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gan</a:t>
            </a:r>
            <a:r>
              <a:rPr lang="en-US" sz="2700" dirty="0" smtClean="0">
                <a:latin typeface="Times New Roman" pitchFamily="18" charset="0"/>
                <a:cs typeface="Times New Roman" pitchFamily="18" charset="0"/>
              </a:rPr>
              <a:t>                 </a:t>
            </a:r>
          </a:p>
          <a:p>
            <a:pPr marL="109728" indent="0">
              <a:lnSpc>
                <a:spcPct val="150000"/>
              </a:lnSpc>
              <a:buNone/>
            </a:pP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Muốn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cắn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cổ</a:t>
            </a:r>
            <a:endParaRPr lang="en-US" sz="2700" dirty="0">
              <a:latin typeface="Times New Roman" pitchFamily="18" charset="0"/>
              <a:cs typeface="Times New Roman" pitchFamily="18" charset="0"/>
            </a:endParaRPr>
          </a:p>
          <a:p>
            <a:pPr marL="109728" indent="0">
              <a:lnSpc>
                <a:spcPct val="150000"/>
              </a:lnSpc>
              <a:buNone/>
            </a:pP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Động</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từ</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mạnh</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muốn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ăn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muốn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cắn</a:t>
            </a:r>
            <a:endParaRPr lang="en-US" sz="2700" dirty="0" smtClean="0">
              <a:latin typeface="Times New Roman" pitchFamily="18" charset="0"/>
              <a:cs typeface="Times New Roman" pitchFamily="18" charset="0"/>
            </a:endParaRPr>
          </a:p>
          <a:p>
            <a:pPr>
              <a:lnSpc>
                <a:spcPct val="150000"/>
              </a:lnSpc>
              <a:buNone/>
            </a:pPr>
            <a:r>
              <a:rPr lang="en-US" sz="2700" b="1" i="1" dirty="0" smtClean="0">
                <a:latin typeface="Times New Roman" pitchFamily="18" charset="0"/>
                <a:cs typeface="Times New Roman" pitchFamily="18" charset="0"/>
              </a:rPr>
              <a:t>=&gt;  </a:t>
            </a:r>
            <a:r>
              <a:rPr lang="en-US" sz="2700" b="1" i="1" dirty="0" err="1" smtClean="0">
                <a:latin typeface="Times New Roman" pitchFamily="18" charset="0"/>
                <a:cs typeface="Times New Roman" pitchFamily="18" charset="0"/>
              </a:rPr>
              <a:t>Mức</a:t>
            </a:r>
            <a:r>
              <a:rPr lang="en-US" sz="2700" b="1" i="1" dirty="0" smtClean="0">
                <a:latin typeface="Times New Roman" pitchFamily="18" charset="0"/>
                <a:cs typeface="Times New Roman" pitchFamily="18" charset="0"/>
              </a:rPr>
              <a:t> </a:t>
            </a:r>
            <a:r>
              <a:rPr lang="en-US" sz="2700" b="1" i="1" dirty="0" err="1" smtClean="0">
                <a:latin typeface="Times New Roman" pitchFamily="18" charset="0"/>
                <a:cs typeface="Times New Roman" pitchFamily="18" charset="0"/>
              </a:rPr>
              <a:t>độ</a:t>
            </a:r>
            <a:r>
              <a:rPr lang="en-US" sz="2700" b="1" i="1" dirty="0" smtClean="0">
                <a:latin typeface="Times New Roman" pitchFamily="18" charset="0"/>
                <a:cs typeface="Times New Roman" pitchFamily="18" charset="0"/>
              </a:rPr>
              <a:t> </a:t>
            </a:r>
            <a:r>
              <a:rPr lang="en-US" sz="2700" b="1" i="1" dirty="0" err="1" smtClean="0">
                <a:latin typeface="Times New Roman" pitchFamily="18" charset="0"/>
                <a:cs typeface="Times New Roman" pitchFamily="18" charset="0"/>
              </a:rPr>
              <a:t>căm</a:t>
            </a:r>
            <a:r>
              <a:rPr lang="en-US" sz="2700" b="1" i="1" dirty="0" smtClean="0">
                <a:latin typeface="Times New Roman" pitchFamily="18" charset="0"/>
                <a:cs typeface="Times New Roman" pitchFamily="18" charset="0"/>
              </a:rPr>
              <a:t> </a:t>
            </a:r>
            <a:r>
              <a:rPr lang="en-US" sz="2700" b="1" i="1" dirty="0" err="1" smtClean="0">
                <a:latin typeface="Times New Roman" pitchFamily="18" charset="0"/>
                <a:cs typeface="Times New Roman" pitchFamily="18" charset="0"/>
              </a:rPr>
              <a:t>thù</a:t>
            </a:r>
            <a:r>
              <a:rPr lang="en-US" sz="2700" b="1" i="1" dirty="0" smtClean="0">
                <a:latin typeface="Times New Roman" pitchFamily="18" charset="0"/>
                <a:cs typeface="Times New Roman" pitchFamily="18" charset="0"/>
              </a:rPr>
              <a:t> </a:t>
            </a:r>
            <a:r>
              <a:rPr lang="en-US" sz="2700" b="1" i="1" dirty="0" err="1" smtClean="0">
                <a:latin typeface="Times New Roman" pitchFamily="18" charset="0"/>
                <a:cs typeface="Times New Roman" pitchFamily="18" charset="0"/>
              </a:rPr>
              <a:t>lên</a:t>
            </a:r>
            <a:r>
              <a:rPr lang="en-US" sz="2700" b="1" i="1" dirty="0" smtClean="0">
                <a:latin typeface="Times New Roman" pitchFamily="18" charset="0"/>
                <a:cs typeface="Times New Roman" pitchFamily="18" charset="0"/>
              </a:rPr>
              <a:t> </a:t>
            </a:r>
            <a:r>
              <a:rPr lang="en-US" sz="2700" b="1" i="1" dirty="0" err="1" smtClean="0">
                <a:latin typeface="Times New Roman" pitchFamily="18" charset="0"/>
                <a:cs typeface="Times New Roman" pitchFamily="18" charset="0"/>
              </a:rPr>
              <a:t>đến</a:t>
            </a:r>
            <a:r>
              <a:rPr lang="en-US" sz="2700" b="1" i="1" dirty="0" smtClean="0">
                <a:latin typeface="Times New Roman" pitchFamily="18" charset="0"/>
                <a:cs typeface="Times New Roman" pitchFamily="18" charset="0"/>
              </a:rPr>
              <a:t> </a:t>
            </a:r>
            <a:r>
              <a:rPr lang="en-US" sz="2700" b="1" i="1" dirty="0" err="1" smtClean="0">
                <a:latin typeface="Times New Roman" pitchFamily="18" charset="0"/>
                <a:cs typeface="Times New Roman" pitchFamily="18" charset="0"/>
              </a:rPr>
              <a:t>tột</a:t>
            </a:r>
            <a:r>
              <a:rPr lang="en-US" sz="2700" b="1" i="1" dirty="0" smtClean="0">
                <a:latin typeface="Times New Roman" pitchFamily="18" charset="0"/>
                <a:cs typeface="Times New Roman" pitchFamily="18" charset="0"/>
              </a:rPr>
              <a:t> </a:t>
            </a:r>
            <a:r>
              <a:rPr lang="en-US" sz="2700" b="1" i="1" dirty="0" err="1" smtClean="0">
                <a:latin typeface="Times New Roman" pitchFamily="18" charset="0"/>
                <a:cs typeface="Times New Roman" pitchFamily="18" charset="0"/>
              </a:rPr>
              <a:t>đỉnh</a:t>
            </a:r>
            <a:r>
              <a:rPr lang="en-US" sz="2700" b="1" i="1" dirty="0">
                <a:latin typeface="Times New Roman" pitchFamily="18" charset="0"/>
                <a:cs typeface="Times New Roman" pitchFamily="18" charset="0"/>
              </a:rPr>
              <a:t>.</a:t>
            </a:r>
            <a:r>
              <a:rPr lang="en-US" sz="2700" b="1" i="1" dirty="0" smtClean="0">
                <a:latin typeface="Times New Roman" pitchFamily="18" charset="0"/>
                <a:cs typeface="Times New Roman" pitchFamily="18" charset="0"/>
              </a:rPr>
              <a:t>                    </a:t>
            </a:r>
            <a:endParaRPr lang="en-US" sz="2700" b="1" i="1" dirty="0">
              <a:latin typeface="Times New Roman" pitchFamily="18" charset="0"/>
              <a:cs typeface="Times New Roman" pitchFamily="18" charset="0"/>
            </a:endParaRPr>
          </a:p>
        </p:txBody>
      </p:sp>
      <p:pic>
        <p:nvPicPr>
          <p:cNvPr id="10" name="Picture 2" descr="HỖ TRỢ TỰ HỌC VĂN SỬ ĐỊA : HƯỚNG DẪN ÔN TẬP BÀI VĂN TẾ NGHĨA SĨ CẦN GIUỘC -  NGUYỄN ĐÌNH CHIỂ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811" y="2686812"/>
            <a:ext cx="4401623" cy="2815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56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heckerboard(across)">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checkerboard(across)">
                                      <p:cBhvr>
                                        <p:cTn id="17" dur="500"/>
                                        <p:tgtEl>
                                          <p:spTgt spid="9">
                                            <p:txEl>
                                              <p:pRg st="2" end="2"/>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diamond(in)">
                                      <p:cBhvr>
                                        <p:cTn id="20" dur="2000"/>
                                        <p:tgtEl>
                                          <p:spTgt spid="9">
                                            <p:txEl>
                                              <p:pRg st="3" end="3"/>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diamond(in)">
                                      <p:cBhvr>
                                        <p:cTn id="23" dur="20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checkerboard(across)">
                                      <p:cBhvr>
                                        <p:cTn id="2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II. </a:t>
            </a:r>
            <a:r>
              <a:rPr lang="en-US" sz="3600" b="1" kern="0" dirty="0" err="1" smtClean="0">
                <a:solidFill>
                  <a:srgbClr val="7030A0"/>
                </a:solidFill>
                <a:latin typeface="Times New Roman" pitchFamily="18" charset="0"/>
                <a:cs typeface="Times New Roman" pitchFamily="18" charset="0"/>
              </a:rPr>
              <a:t>Đọc</a:t>
            </a:r>
            <a:r>
              <a:rPr lang="en-US" sz="3600" b="1" kern="0" dirty="0" smtClean="0">
                <a:solidFill>
                  <a:srgbClr val="7030A0"/>
                </a:solidFill>
                <a:latin typeface="Times New Roman" pitchFamily="18" charset="0"/>
                <a:cs typeface="Times New Roman" pitchFamily="18" charset="0"/>
              </a:rPr>
              <a:t> – </a:t>
            </a:r>
            <a:r>
              <a:rPr lang="en-US" sz="3600" b="1" kern="0" dirty="0" err="1" smtClean="0">
                <a:solidFill>
                  <a:srgbClr val="7030A0"/>
                </a:solidFill>
                <a:latin typeface="Times New Roman" pitchFamily="18" charset="0"/>
                <a:cs typeface="Times New Roman" pitchFamily="18" charset="0"/>
              </a:rPr>
              <a:t>hiểu</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văn</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bản</a:t>
            </a:r>
            <a:endParaRPr lang="en-US" sz="4800" b="1" u="sng" kern="0" dirty="0">
              <a:solidFill>
                <a:srgbClr val="7030A0"/>
              </a:solidFill>
              <a:latin typeface="Times New Roman" pitchFamily="18" charset="0"/>
              <a:cs typeface="Times New Roman" pitchFamily="18" charset="0"/>
            </a:endParaRPr>
          </a:p>
        </p:txBody>
      </p:sp>
      <p:sp>
        <p:nvSpPr>
          <p:cNvPr id="7" name="Text Box 4"/>
          <p:cNvSpPr txBox="1">
            <a:spLocks noChangeArrowheads="1"/>
          </p:cNvSpPr>
          <p:nvPr/>
        </p:nvSpPr>
        <p:spPr bwMode="auto">
          <a:xfrm>
            <a:off x="690160" y="1079923"/>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i="1" dirty="0" smtClean="0">
                <a:solidFill>
                  <a:srgbClr val="C00000"/>
                </a:solidFill>
                <a:latin typeface="Times New Roman" pitchFamily="18" charset="0"/>
              </a:rPr>
              <a:t>1. </a:t>
            </a:r>
            <a:r>
              <a:rPr lang="en-US" sz="2800" b="1" i="1" dirty="0" err="1" smtClean="0">
                <a:solidFill>
                  <a:srgbClr val="C00000"/>
                </a:solidFill>
                <a:latin typeface="Times New Roman" pitchFamily="18" charset="0"/>
              </a:rPr>
              <a:t>Hình</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tượng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người</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nông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dân</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nghĩa</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sĩ</a:t>
            </a:r>
            <a:r>
              <a:rPr lang="en-US" sz="2800" b="1" i="1" dirty="0" smtClean="0">
                <a:solidFill>
                  <a:srgbClr val="C00000"/>
                </a:solidFill>
                <a:latin typeface="Times New Roman" pitchFamily="18" charset="0"/>
              </a:rPr>
              <a:t>:</a:t>
            </a:r>
          </a:p>
        </p:txBody>
      </p:sp>
      <p:sp>
        <p:nvSpPr>
          <p:cNvPr id="8" name="Text Box 5"/>
          <p:cNvSpPr txBox="1">
            <a:spLocks noChangeArrowheads="1"/>
          </p:cNvSpPr>
          <p:nvPr/>
        </p:nvSpPr>
        <p:spPr bwMode="auto">
          <a:xfrm>
            <a:off x="588574" y="1667033"/>
            <a:ext cx="100689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b="1" dirty="0" smtClean="0">
                <a:solidFill>
                  <a:srgbClr val="009900"/>
                </a:solidFill>
                <a:latin typeface="Times New Roman" pitchFamily="18" charset="0"/>
              </a:rPr>
              <a:t>c) </a:t>
            </a:r>
            <a:r>
              <a:rPr lang="en-US" sz="2800" b="1" dirty="0" err="1" smtClean="0">
                <a:solidFill>
                  <a:srgbClr val="009900"/>
                </a:solidFill>
                <a:latin typeface="Times New Roman" pitchFamily="18" charset="0"/>
              </a:rPr>
              <a:t>Những</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chuyển</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biến</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về</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tư</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tưởng</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tình</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cảm</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của</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người</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nông</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dân</a:t>
            </a:r>
            <a:endParaRPr lang="en-US" sz="2800" i="1" dirty="0" smtClean="0">
              <a:solidFill>
                <a:srgbClr val="000000"/>
              </a:solidFill>
              <a:latin typeface="Times New Roman" pitchFamily="18" charset="0"/>
            </a:endParaRPr>
          </a:p>
        </p:txBody>
      </p:sp>
      <p:pic>
        <p:nvPicPr>
          <p:cNvPr id="10" name="Picture 2" descr="HỖ TRỢ TỰ HỌC VĂN SỬ ĐỊA : HƯỚNG DẪN ÔN TẬP BÀI VĂN TẾ NGHĨA SĨ CẦN GIUỘC -  NGUYỄN ĐÌNH CHIỂ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811" y="2686812"/>
            <a:ext cx="4401623" cy="2815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95415" y="2381198"/>
            <a:ext cx="6096000" cy="3477875"/>
          </a:xfrm>
          <a:prstGeom prst="rect">
            <a:avLst/>
          </a:prstGeom>
        </p:spPr>
        <p:txBody>
          <a:bodyPr>
            <a:spAutoFit/>
          </a:bodyPr>
          <a:lstStyle/>
          <a:p>
            <a:pPr marL="624078" lvl="0" indent="-514350" algn="just">
              <a:lnSpc>
                <a:spcPct val="150000"/>
              </a:lnSpc>
              <a:spcBef>
                <a:spcPts val="400"/>
              </a:spcBef>
              <a:buClr>
                <a:schemeClr val="tx1"/>
              </a:buClr>
              <a:buSzPct val="68000"/>
              <a:buFont typeface="Times New Roman" pitchFamily="18" charset="0"/>
              <a:buChar char="-"/>
            </a:pPr>
            <a:r>
              <a:rPr lang="en-US" sz="2800" b="1" i="1" dirty="0" err="1" smtClean="0">
                <a:solidFill>
                  <a:prstClr val="black"/>
                </a:solidFill>
                <a:latin typeface="Times New Roman" pitchFamily="18" charset="0"/>
                <a:cs typeface="Times New Roman" pitchFamily="18" charset="0"/>
              </a:rPr>
              <a:t>Nhận</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thức</a:t>
            </a:r>
            <a:r>
              <a:rPr lang="en-US" sz="2800" b="1" i="1" dirty="0" smtClean="0">
                <a:solidFill>
                  <a:prstClr val="black"/>
                </a:solidFill>
                <a:latin typeface="Times New Roman" pitchFamily="18" charset="0"/>
                <a:cs typeface="Times New Roman" pitchFamily="18" charset="0"/>
              </a:rPr>
              <a:t>:</a:t>
            </a:r>
          </a:p>
          <a:p>
            <a:pPr marL="109728" lvl="0" algn="just">
              <a:lnSpc>
                <a:spcPct val="150000"/>
              </a:lnSpc>
              <a:spcBef>
                <a:spcPts val="400"/>
              </a:spcBef>
              <a:buClr>
                <a:schemeClr val="tx1"/>
              </a:buClr>
              <a:buSzPct val="68000"/>
            </a:pP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Chém</a:t>
            </a:r>
            <a:r>
              <a:rPr lang="en-US" sz="2800" dirty="0" smtClean="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rắn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duổi</a:t>
            </a:r>
            <a:r>
              <a:rPr lang="en-US"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hươu</a:t>
            </a:r>
            <a:endParaRPr lang="en-US" sz="2800" dirty="0" smtClean="0">
              <a:solidFill>
                <a:prstClr val="black"/>
              </a:solidFill>
              <a:latin typeface="Times New Roman" pitchFamily="18" charset="0"/>
              <a:cs typeface="Times New Roman" pitchFamily="18" charset="0"/>
            </a:endParaRPr>
          </a:p>
          <a:p>
            <a:pPr marL="109728" lvl="0" algn="just">
              <a:lnSpc>
                <a:spcPct val="150000"/>
              </a:lnSpc>
              <a:spcBef>
                <a:spcPts val="400"/>
              </a:spcBef>
              <a:buClr>
                <a:schemeClr val="tx1"/>
              </a:buClr>
              <a:buSzPct val="68000"/>
            </a:pPr>
            <a:r>
              <a:rPr lang="en-US" sz="2800" dirty="0" smtClean="0">
                <a:solidFill>
                  <a:prstClr val="black"/>
                </a:solidFill>
                <a:latin typeface="Times New Roman" pitchFamily="18" charset="0"/>
                <a:cs typeface="Times New Roman" pitchFamily="18" charset="0"/>
              </a:rPr>
              <a:t>+ Treo </a:t>
            </a:r>
            <a:r>
              <a:rPr lang="en-US" sz="2800" dirty="0" err="1">
                <a:solidFill>
                  <a:prstClr val="black"/>
                </a:solidFill>
                <a:latin typeface="Times New Roman" pitchFamily="18" charset="0"/>
                <a:cs typeface="Times New Roman" pitchFamily="18" charset="0"/>
              </a:rPr>
              <a:t>dê</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chó</a:t>
            </a:r>
            <a:r>
              <a:rPr lang="en-US" sz="2800" dirty="0">
                <a:solidFill>
                  <a:prstClr val="black"/>
                </a:solidFill>
                <a:latin typeface="Times New Roman" pitchFamily="18" charset="0"/>
                <a:cs typeface="Times New Roman" pitchFamily="18" charset="0"/>
              </a:rPr>
              <a:t>           </a:t>
            </a:r>
            <a:endParaRPr lang="en-US" sz="2800" dirty="0" smtClean="0">
              <a:solidFill>
                <a:prstClr val="black"/>
              </a:solidFill>
              <a:latin typeface="Times New Roman" pitchFamily="18" charset="0"/>
              <a:cs typeface="Times New Roman" pitchFamily="18" charset="0"/>
            </a:endParaRPr>
          </a:p>
          <a:p>
            <a:pPr marL="566928" lvl="0" indent="-457200" algn="just">
              <a:lnSpc>
                <a:spcPct val="150000"/>
              </a:lnSpc>
              <a:spcBef>
                <a:spcPts val="400"/>
              </a:spcBef>
              <a:buClr>
                <a:schemeClr val="tx1"/>
              </a:buClr>
              <a:buSzPct val="68000"/>
              <a:buFont typeface="Wingdings" pitchFamily="2" charset="2"/>
              <a:buChar char="Ø"/>
            </a:pPr>
            <a:r>
              <a:rPr lang="en-US" sz="2800" b="1" i="1" dirty="0" smtClean="0">
                <a:solidFill>
                  <a:prstClr val="black"/>
                </a:solidFill>
                <a:latin typeface="Times New Roman" pitchFamily="18" charset="0"/>
                <a:cs typeface="Times New Roman" pitchFamily="18" charset="0"/>
              </a:rPr>
              <a:t>Ý </a:t>
            </a:r>
            <a:r>
              <a:rPr lang="en-US" sz="2800" b="1" i="1" dirty="0" err="1">
                <a:solidFill>
                  <a:prstClr val="black"/>
                </a:solidFill>
                <a:latin typeface="Times New Roman" pitchFamily="18" charset="0"/>
                <a:cs typeface="Times New Roman" pitchFamily="18" charset="0"/>
              </a:rPr>
              <a:t>thức</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trách</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nhiệm</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với</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sự</a:t>
            </a:r>
            <a:r>
              <a:rPr lang="en-US" sz="2800" b="1" i="1" dirty="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nghiệp</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cứu</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nước</a:t>
            </a:r>
            <a:r>
              <a:rPr lang="en-US" sz="2800" b="1" i="1" dirty="0" smtClean="0">
                <a:solidFill>
                  <a:prstClr val="black"/>
                </a:solidFill>
                <a:latin typeface="Times New Roman" pitchFamily="18" charset="0"/>
                <a:cs typeface="Times New Roman" pitchFamily="18" charset="0"/>
              </a:rPr>
              <a:t>. </a:t>
            </a:r>
            <a:endParaRPr lang="en-US" sz="2800" b="1"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26250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II. </a:t>
            </a:r>
            <a:r>
              <a:rPr lang="en-US" sz="3600" b="1" kern="0" dirty="0" err="1" smtClean="0">
                <a:solidFill>
                  <a:srgbClr val="7030A0"/>
                </a:solidFill>
                <a:latin typeface="Times New Roman" pitchFamily="18" charset="0"/>
                <a:cs typeface="Times New Roman" pitchFamily="18" charset="0"/>
              </a:rPr>
              <a:t>Đọc</a:t>
            </a:r>
            <a:r>
              <a:rPr lang="en-US" sz="3600" b="1" kern="0" dirty="0" smtClean="0">
                <a:solidFill>
                  <a:srgbClr val="7030A0"/>
                </a:solidFill>
                <a:latin typeface="Times New Roman" pitchFamily="18" charset="0"/>
                <a:cs typeface="Times New Roman" pitchFamily="18" charset="0"/>
              </a:rPr>
              <a:t> – </a:t>
            </a:r>
            <a:r>
              <a:rPr lang="en-US" sz="3600" b="1" kern="0" dirty="0" err="1" smtClean="0">
                <a:solidFill>
                  <a:srgbClr val="7030A0"/>
                </a:solidFill>
                <a:latin typeface="Times New Roman" pitchFamily="18" charset="0"/>
                <a:cs typeface="Times New Roman" pitchFamily="18" charset="0"/>
              </a:rPr>
              <a:t>hiểu</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văn</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bản</a:t>
            </a:r>
            <a:endParaRPr lang="en-US" sz="4800" b="1" u="sng" kern="0" dirty="0">
              <a:solidFill>
                <a:srgbClr val="7030A0"/>
              </a:solidFill>
              <a:latin typeface="Times New Roman" pitchFamily="18" charset="0"/>
              <a:cs typeface="Times New Roman" pitchFamily="18" charset="0"/>
            </a:endParaRPr>
          </a:p>
        </p:txBody>
      </p:sp>
      <p:sp>
        <p:nvSpPr>
          <p:cNvPr id="7" name="Text Box 4"/>
          <p:cNvSpPr txBox="1">
            <a:spLocks noChangeArrowheads="1"/>
          </p:cNvSpPr>
          <p:nvPr/>
        </p:nvSpPr>
        <p:spPr bwMode="auto">
          <a:xfrm>
            <a:off x="690160" y="1079923"/>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i="1" dirty="0" smtClean="0">
                <a:solidFill>
                  <a:srgbClr val="C00000"/>
                </a:solidFill>
                <a:latin typeface="Times New Roman" pitchFamily="18" charset="0"/>
              </a:rPr>
              <a:t>1. </a:t>
            </a:r>
            <a:r>
              <a:rPr lang="en-US" sz="2800" b="1" i="1" dirty="0" err="1" smtClean="0">
                <a:solidFill>
                  <a:srgbClr val="C00000"/>
                </a:solidFill>
                <a:latin typeface="Times New Roman" pitchFamily="18" charset="0"/>
              </a:rPr>
              <a:t>Hình</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tượng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người</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nông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dân</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nghĩa</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sĩ</a:t>
            </a:r>
            <a:r>
              <a:rPr lang="en-US" sz="2800" b="1" i="1" dirty="0" smtClean="0">
                <a:solidFill>
                  <a:srgbClr val="C00000"/>
                </a:solidFill>
                <a:latin typeface="Times New Roman" pitchFamily="18" charset="0"/>
              </a:rPr>
              <a:t>:</a:t>
            </a:r>
          </a:p>
        </p:txBody>
      </p:sp>
      <p:sp>
        <p:nvSpPr>
          <p:cNvPr id="8" name="Text Box 5"/>
          <p:cNvSpPr txBox="1">
            <a:spLocks noChangeArrowheads="1"/>
          </p:cNvSpPr>
          <p:nvPr/>
        </p:nvSpPr>
        <p:spPr bwMode="auto">
          <a:xfrm>
            <a:off x="588574" y="1667033"/>
            <a:ext cx="100689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b="1" dirty="0" smtClean="0">
                <a:solidFill>
                  <a:srgbClr val="009900"/>
                </a:solidFill>
                <a:latin typeface="Times New Roman" pitchFamily="18" charset="0"/>
              </a:rPr>
              <a:t>c) </a:t>
            </a:r>
            <a:r>
              <a:rPr lang="en-US" sz="2800" b="1" dirty="0" err="1" smtClean="0">
                <a:solidFill>
                  <a:srgbClr val="009900"/>
                </a:solidFill>
                <a:latin typeface="Times New Roman" pitchFamily="18" charset="0"/>
              </a:rPr>
              <a:t>Những</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chuyển</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biến</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về</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tư</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tưởng</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tình</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cảm</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của</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người</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nông</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dân</a:t>
            </a:r>
            <a:endParaRPr lang="en-US" sz="2800" i="1" dirty="0" smtClean="0">
              <a:solidFill>
                <a:srgbClr val="000000"/>
              </a:solidFill>
              <a:latin typeface="Times New Roman" pitchFamily="18" charset="0"/>
            </a:endParaRPr>
          </a:p>
        </p:txBody>
      </p:sp>
      <p:pic>
        <p:nvPicPr>
          <p:cNvPr id="10" name="Picture 2" descr="HỖ TRỢ TỰ HỌC VĂN SỬ ĐỊA : HƯỚNG DẪN ÔN TẬP BÀI VĂN TẾ NGHĨA SĨ CẦN GIUỘC -  NGUYỄN ĐÌNH CHIỂ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811" y="2686812"/>
            <a:ext cx="4401623" cy="2815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9" name="Content Placeholder 1"/>
          <p:cNvSpPr>
            <a:spLocks noGrp="1"/>
          </p:cNvSpPr>
          <p:nvPr>
            <p:ph idx="1"/>
          </p:nvPr>
        </p:nvSpPr>
        <p:spPr>
          <a:xfrm>
            <a:off x="609600" y="2259770"/>
            <a:ext cx="10972800" cy="2958616"/>
          </a:xfrm>
        </p:spPr>
        <p:txBody>
          <a:bodyPr>
            <a:normAutofit/>
          </a:bodyPr>
          <a:lstStyle/>
          <a:p>
            <a:pPr>
              <a:lnSpc>
                <a:spcPct val="150000"/>
              </a:lnSpc>
              <a:buFontTx/>
              <a:buChar char="-"/>
            </a:pPr>
            <a:r>
              <a:rPr lang="en-US" sz="2800" b="1" i="1" dirty="0" err="1" smtClean="0">
                <a:latin typeface="Times New Roman" pitchFamily="18" charset="0"/>
                <a:cs typeface="Times New Roman" pitchFamily="18" charset="0"/>
              </a:rPr>
              <a:t>Hành</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động</a:t>
            </a:r>
            <a:r>
              <a:rPr lang="en-US" sz="2800" b="1" i="1" dirty="0" smtClean="0">
                <a:latin typeface="Times New Roman" pitchFamily="18" charset="0"/>
                <a:cs typeface="Times New Roman" pitchFamily="18" charset="0"/>
              </a:rPr>
              <a:t>:</a:t>
            </a:r>
          </a:p>
          <a:p>
            <a:pPr marL="109728" indent="0">
              <a:lnSpc>
                <a:spcPct val="150000"/>
              </a:lnSpc>
              <a:buNone/>
            </a:pP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Ra </a:t>
            </a:r>
            <a:r>
              <a:rPr lang="en-US" sz="2800" dirty="0" err="1" smtClean="0">
                <a:latin typeface="Times New Roman" pitchFamily="18" charset="0"/>
                <a:cs typeface="Times New Roman" pitchFamily="18" charset="0"/>
              </a:rPr>
              <a:t>sức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kình</a:t>
            </a:r>
            <a:r>
              <a:rPr lang="en-US"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109728" indent="0">
              <a:lnSpc>
                <a:spcPct val="150000"/>
              </a:lnSpc>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hổ</a:t>
            </a:r>
            <a:r>
              <a:rPr lang="en-US" sz="2800" dirty="0" smtClean="0">
                <a:latin typeface="Times New Roman" pitchFamily="18" charset="0"/>
                <a:cs typeface="Times New Roman" pitchFamily="18" charset="0"/>
              </a:rPr>
              <a:t>             </a:t>
            </a:r>
          </a:p>
          <a:p>
            <a:pPr lvl="0">
              <a:lnSpc>
                <a:spcPct val="150000"/>
              </a:lnSpc>
              <a:buClr>
                <a:schemeClr val="tx1"/>
              </a:buClr>
              <a:buFont typeface="Wingdings" pitchFamily="2" charset="2"/>
              <a:buChar char="Ø"/>
            </a:pPr>
            <a:r>
              <a:rPr lang="en-US" sz="2800" dirty="0" err="1">
                <a:solidFill>
                  <a:prstClr val="black"/>
                </a:solidFill>
                <a:latin typeface="Times New Roman" pitchFamily="18" charset="0"/>
                <a:cs typeface="Times New Roman" pitchFamily="18" charset="0"/>
              </a:rPr>
              <a:t>T</a:t>
            </a:r>
            <a:r>
              <a:rPr lang="en-US" sz="2800" dirty="0" err="1" smtClean="0">
                <a:solidFill>
                  <a:prstClr val="black"/>
                </a:solidFill>
                <a:latin typeface="Times New Roman" pitchFamily="18" charset="0"/>
                <a:cs typeface="Times New Roman" pitchFamily="18" charset="0"/>
              </a:rPr>
              <a:t>ự</a:t>
            </a:r>
            <a:r>
              <a:rPr lang="en-US" sz="2800" dirty="0" smtClean="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nguyện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xung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nghĩa</a:t>
            </a:r>
            <a:r>
              <a:rPr lang="en-US"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quân</a:t>
            </a:r>
            <a:r>
              <a:rPr lang="en-US" sz="2800" dirty="0" smtClean="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a:p>
            <a:pPr>
              <a:lnSpc>
                <a:spcPct val="150000"/>
              </a:lnSpc>
              <a:buNone/>
            </a:pPr>
            <a:endParaRPr lang="en-US" sz="2800" dirty="0" smtClean="0">
              <a:latin typeface="Times New Roman" pitchFamily="18" charset="0"/>
              <a:cs typeface="Times New Roman" pitchFamily="18" charset="0"/>
            </a:endParaRPr>
          </a:p>
        </p:txBody>
      </p:sp>
      <p:sp>
        <p:nvSpPr>
          <p:cNvPr id="2" name="Rectangle 1"/>
          <p:cNvSpPr/>
          <p:nvPr/>
        </p:nvSpPr>
        <p:spPr>
          <a:xfrm>
            <a:off x="315309" y="5677963"/>
            <a:ext cx="11445762" cy="738664"/>
          </a:xfrm>
          <a:prstGeom prst="rect">
            <a:avLst/>
          </a:prstGeom>
        </p:spPr>
        <p:txBody>
          <a:bodyPr wrap="square">
            <a:spAutoFit/>
          </a:bodyPr>
          <a:lstStyle/>
          <a:p>
            <a:pPr marL="457200" lvl="0" indent="-457200" fontAlgn="base">
              <a:lnSpc>
                <a:spcPct val="150000"/>
              </a:lnSpc>
              <a:spcBef>
                <a:spcPct val="20000"/>
              </a:spcBef>
              <a:spcAft>
                <a:spcPct val="0"/>
              </a:spcAft>
              <a:buFont typeface="Wingdings" pitchFamily="2" charset="2"/>
              <a:buChar char="Ø"/>
            </a:pPr>
            <a:r>
              <a:rPr lang="en-US" sz="2800" b="1" i="1" kern="0" dirty="0" err="1">
                <a:solidFill>
                  <a:srgbClr val="000000"/>
                </a:solidFill>
                <a:latin typeface="Times New Roman" pitchFamily="18" charset="0"/>
                <a:cs typeface="Times New Roman" pitchFamily="18" charset="0"/>
              </a:rPr>
              <a:t>Miêu</a:t>
            </a:r>
            <a:r>
              <a:rPr lang="en-US" sz="2800" b="1" i="1" kern="0" dirty="0">
                <a:solidFill>
                  <a:srgbClr val="000000"/>
                </a:solidFill>
                <a:latin typeface="Times New Roman" pitchFamily="18" charset="0"/>
                <a:cs typeface="Times New Roman" pitchFamily="18" charset="0"/>
              </a:rPr>
              <a:t> </a:t>
            </a:r>
            <a:r>
              <a:rPr lang="en-US" sz="2800" b="1" i="1" kern="0" dirty="0" err="1">
                <a:solidFill>
                  <a:srgbClr val="000000"/>
                </a:solidFill>
                <a:latin typeface="Times New Roman" pitchFamily="18" charset="0"/>
                <a:cs typeface="Times New Roman" pitchFamily="18" charset="0"/>
              </a:rPr>
              <a:t>tả</a:t>
            </a:r>
            <a:r>
              <a:rPr lang="en-US" sz="2800" b="1" i="1" kern="0" dirty="0">
                <a:solidFill>
                  <a:srgbClr val="000000"/>
                </a:solidFill>
                <a:latin typeface="Times New Roman" pitchFamily="18" charset="0"/>
                <a:cs typeface="Times New Roman" pitchFamily="18" charset="0"/>
              </a:rPr>
              <a:t> </a:t>
            </a:r>
            <a:r>
              <a:rPr lang="en-US" sz="2800" b="1" i="1" kern="0" dirty="0" err="1">
                <a:solidFill>
                  <a:srgbClr val="000000"/>
                </a:solidFill>
                <a:latin typeface="Times New Roman" pitchFamily="18" charset="0"/>
                <a:cs typeface="Times New Roman" pitchFamily="18" charset="0"/>
              </a:rPr>
              <a:t>chân</a:t>
            </a:r>
            <a:r>
              <a:rPr lang="en-US" sz="2800" b="1" i="1" kern="0" dirty="0">
                <a:solidFill>
                  <a:srgbClr val="000000"/>
                </a:solidFill>
                <a:latin typeface="Times New Roman" pitchFamily="18" charset="0"/>
                <a:cs typeface="Times New Roman" pitchFamily="18" charset="0"/>
              </a:rPr>
              <a:t> </a:t>
            </a:r>
            <a:r>
              <a:rPr lang="en-US" sz="2800" b="1" i="1" kern="0" dirty="0" err="1">
                <a:solidFill>
                  <a:srgbClr val="000000"/>
                </a:solidFill>
                <a:latin typeface="Times New Roman" pitchFamily="18" charset="0"/>
                <a:cs typeface="Times New Roman" pitchFamily="18" charset="0"/>
              </a:rPr>
              <a:t>thực</a:t>
            </a:r>
            <a:r>
              <a:rPr lang="en-US" sz="2800" b="1" i="1" kern="0" dirty="0">
                <a:solidFill>
                  <a:srgbClr val="000000"/>
                </a:solidFill>
                <a:latin typeface="Times New Roman" pitchFamily="18" charset="0"/>
                <a:cs typeface="Times New Roman" pitchFamily="18" charset="0"/>
              </a:rPr>
              <a:t>, </a:t>
            </a:r>
            <a:r>
              <a:rPr lang="en-US" sz="2800" b="1" i="1" kern="0" dirty="0" err="1">
                <a:solidFill>
                  <a:srgbClr val="000000"/>
                </a:solidFill>
                <a:latin typeface="Times New Roman" pitchFamily="18" charset="0"/>
                <a:cs typeface="Times New Roman" pitchFamily="18" charset="0"/>
              </a:rPr>
              <a:t>sinh</a:t>
            </a:r>
            <a:r>
              <a:rPr lang="en-US" sz="2800" b="1" i="1" kern="0" dirty="0">
                <a:solidFill>
                  <a:srgbClr val="000000"/>
                </a:solidFill>
                <a:latin typeface="Times New Roman" pitchFamily="18" charset="0"/>
                <a:cs typeface="Times New Roman" pitchFamily="18" charset="0"/>
              </a:rPr>
              <a:t> </a:t>
            </a:r>
            <a:r>
              <a:rPr lang="en-US" sz="2800" b="1" i="1" kern="0" dirty="0" err="1">
                <a:solidFill>
                  <a:srgbClr val="000000"/>
                </a:solidFill>
                <a:latin typeface="Times New Roman" pitchFamily="18" charset="0"/>
                <a:cs typeface="Times New Roman" pitchFamily="18" charset="0"/>
              </a:rPr>
              <a:t>động</a:t>
            </a:r>
            <a:r>
              <a:rPr lang="en-US" sz="2800" b="1" i="1" kern="0" dirty="0">
                <a:solidFill>
                  <a:srgbClr val="000000"/>
                </a:solidFill>
                <a:latin typeface="Times New Roman" pitchFamily="18" charset="0"/>
                <a:cs typeface="Times New Roman" pitchFamily="18" charset="0"/>
              </a:rPr>
              <a:t>, </a:t>
            </a:r>
            <a:r>
              <a:rPr lang="en-US" sz="2800" b="1" i="1" kern="0" dirty="0" err="1">
                <a:solidFill>
                  <a:srgbClr val="000000"/>
                </a:solidFill>
                <a:latin typeface="Times New Roman" pitchFamily="18" charset="0"/>
                <a:cs typeface="Times New Roman" pitchFamily="18" charset="0"/>
              </a:rPr>
              <a:t>gần</a:t>
            </a:r>
            <a:r>
              <a:rPr lang="en-US" sz="2800" b="1" i="1" kern="0" dirty="0">
                <a:solidFill>
                  <a:srgbClr val="000000"/>
                </a:solidFill>
                <a:latin typeface="Times New Roman" pitchFamily="18" charset="0"/>
                <a:cs typeface="Times New Roman" pitchFamily="18" charset="0"/>
              </a:rPr>
              <a:t> </a:t>
            </a:r>
            <a:r>
              <a:rPr lang="en-US" sz="2800" b="1" i="1" kern="0" dirty="0" err="1">
                <a:solidFill>
                  <a:srgbClr val="000000"/>
                </a:solidFill>
                <a:latin typeface="Times New Roman" pitchFamily="18" charset="0"/>
                <a:cs typeface="Times New Roman" pitchFamily="18" charset="0"/>
              </a:rPr>
              <a:t>gũi</a:t>
            </a:r>
            <a:r>
              <a:rPr lang="en-US" sz="2800" b="1" i="1" kern="0" dirty="0">
                <a:solidFill>
                  <a:srgbClr val="000000"/>
                </a:solidFill>
                <a:latin typeface="Times New Roman" pitchFamily="18" charset="0"/>
                <a:cs typeface="Times New Roman" pitchFamily="18" charset="0"/>
              </a:rPr>
              <a:t> </a:t>
            </a:r>
            <a:r>
              <a:rPr lang="en-US" sz="2800" b="1" i="1" kern="0" dirty="0" err="1">
                <a:solidFill>
                  <a:srgbClr val="000000"/>
                </a:solidFill>
                <a:latin typeface="Times New Roman" pitchFamily="18" charset="0"/>
                <a:cs typeface="Times New Roman" pitchFamily="18" charset="0"/>
              </a:rPr>
              <a:t>với</a:t>
            </a:r>
            <a:r>
              <a:rPr lang="en-US" sz="2800" b="1" i="1" kern="0" dirty="0">
                <a:solidFill>
                  <a:srgbClr val="000000"/>
                </a:solidFill>
                <a:latin typeface="Times New Roman" pitchFamily="18" charset="0"/>
                <a:cs typeface="Times New Roman" pitchFamily="18" charset="0"/>
              </a:rPr>
              <a:t> </a:t>
            </a:r>
            <a:r>
              <a:rPr lang="en-US" sz="2800" b="1" i="1" kern="0" dirty="0" err="1">
                <a:solidFill>
                  <a:srgbClr val="000000"/>
                </a:solidFill>
                <a:latin typeface="Times New Roman" pitchFamily="18" charset="0"/>
                <a:cs typeface="Times New Roman" pitchFamily="18" charset="0"/>
              </a:rPr>
              <a:t>cách</a:t>
            </a:r>
            <a:r>
              <a:rPr lang="en-US" sz="2800" b="1" i="1" kern="0" dirty="0">
                <a:solidFill>
                  <a:srgbClr val="000000"/>
                </a:solidFill>
                <a:latin typeface="Times New Roman" pitchFamily="18" charset="0"/>
                <a:cs typeface="Times New Roman" pitchFamily="18" charset="0"/>
              </a:rPr>
              <a:t> </a:t>
            </a:r>
            <a:r>
              <a:rPr lang="en-US" sz="2800" b="1" i="1" kern="0" dirty="0" err="1">
                <a:solidFill>
                  <a:srgbClr val="000000"/>
                </a:solidFill>
                <a:latin typeface="Times New Roman" pitchFamily="18" charset="0"/>
                <a:cs typeface="Times New Roman" pitchFamily="18" charset="0"/>
              </a:rPr>
              <a:t>suy</a:t>
            </a:r>
            <a:r>
              <a:rPr lang="en-US" sz="2800" b="1" i="1" kern="0" dirty="0">
                <a:solidFill>
                  <a:srgbClr val="000000"/>
                </a:solidFill>
                <a:latin typeface="Times New Roman" pitchFamily="18" charset="0"/>
                <a:cs typeface="Times New Roman" pitchFamily="18" charset="0"/>
              </a:rPr>
              <a:t> </a:t>
            </a:r>
            <a:r>
              <a:rPr lang="en-US" sz="2800" b="1" i="1" kern="0" dirty="0" err="1">
                <a:solidFill>
                  <a:srgbClr val="000000"/>
                </a:solidFill>
                <a:latin typeface="Times New Roman" pitchFamily="18" charset="0"/>
                <a:cs typeface="Times New Roman" pitchFamily="18" charset="0"/>
              </a:rPr>
              <a:t>nghĩ</a:t>
            </a:r>
            <a:r>
              <a:rPr lang="en-US" sz="2800" b="1" i="1" kern="0" dirty="0">
                <a:solidFill>
                  <a:srgbClr val="000000"/>
                </a:solidFill>
                <a:latin typeface="Times New Roman" pitchFamily="18" charset="0"/>
                <a:cs typeface="Times New Roman" pitchFamily="18" charset="0"/>
              </a:rPr>
              <a:t>, </a:t>
            </a:r>
            <a:r>
              <a:rPr lang="en-US" sz="2800" b="1" i="1" kern="0" dirty="0" err="1">
                <a:solidFill>
                  <a:srgbClr val="000000"/>
                </a:solidFill>
                <a:latin typeface="Times New Roman" pitchFamily="18" charset="0"/>
                <a:cs typeface="Times New Roman" pitchFamily="18" charset="0"/>
              </a:rPr>
              <a:t>lời</a:t>
            </a:r>
            <a:r>
              <a:rPr lang="en-US" sz="2800" b="1" i="1" kern="0" dirty="0">
                <a:solidFill>
                  <a:srgbClr val="000000"/>
                </a:solidFill>
                <a:latin typeface="Times New Roman" pitchFamily="18" charset="0"/>
                <a:cs typeface="Times New Roman" pitchFamily="18" charset="0"/>
              </a:rPr>
              <a:t> </a:t>
            </a:r>
            <a:r>
              <a:rPr lang="en-US" sz="2800" b="1" i="1" kern="0" dirty="0" err="1">
                <a:solidFill>
                  <a:srgbClr val="000000"/>
                </a:solidFill>
                <a:latin typeface="Times New Roman" pitchFamily="18" charset="0"/>
                <a:cs typeface="Times New Roman" pitchFamily="18" charset="0"/>
              </a:rPr>
              <a:t>ăn</a:t>
            </a:r>
            <a:r>
              <a:rPr lang="en-US" sz="2800" b="1" i="1" kern="0" dirty="0">
                <a:solidFill>
                  <a:srgbClr val="000000"/>
                </a:solidFill>
                <a:latin typeface="Times New Roman" pitchFamily="18" charset="0"/>
                <a:cs typeface="Times New Roman" pitchFamily="18" charset="0"/>
              </a:rPr>
              <a:t> </a:t>
            </a:r>
            <a:r>
              <a:rPr lang="en-US" sz="2800" b="1" i="1" kern="0" dirty="0" err="1">
                <a:solidFill>
                  <a:srgbClr val="000000"/>
                </a:solidFill>
                <a:latin typeface="Times New Roman" pitchFamily="18" charset="0"/>
                <a:cs typeface="Times New Roman" pitchFamily="18" charset="0"/>
              </a:rPr>
              <a:t>tiếng</a:t>
            </a:r>
            <a:r>
              <a:rPr lang="en-US" sz="2800" b="1" i="1" kern="0" dirty="0">
                <a:solidFill>
                  <a:srgbClr val="000000"/>
                </a:solidFill>
                <a:latin typeface="Times New Roman" pitchFamily="18" charset="0"/>
                <a:cs typeface="Times New Roman" pitchFamily="18" charset="0"/>
              </a:rPr>
              <a:t> </a:t>
            </a:r>
            <a:r>
              <a:rPr lang="en-US" sz="2800" b="1" i="1" kern="0" dirty="0" err="1" smtClean="0">
                <a:solidFill>
                  <a:srgbClr val="000000"/>
                </a:solidFill>
                <a:latin typeface="Times New Roman" pitchFamily="18" charset="0"/>
                <a:cs typeface="Times New Roman" pitchFamily="18" charset="0"/>
              </a:rPr>
              <a:t>nói</a:t>
            </a:r>
            <a:r>
              <a:rPr lang="en-US" sz="2800" b="1" i="1" kern="0" dirty="0" smtClean="0">
                <a:solidFill>
                  <a:srgbClr val="000000"/>
                </a:solidFill>
                <a:latin typeface="Times New Roman" pitchFamily="18" charset="0"/>
                <a:cs typeface="Times New Roman" pitchFamily="18" charset="0"/>
              </a:rPr>
              <a:t>.</a:t>
            </a:r>
            <a:endParaRPr lang="en-US" sz="2800" b="1" i="1" kern="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4259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checkerboard(across)">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1524000" y="685802"/>
            <a:ext cx="904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mtClean="0">
              <a:solidFill>
                <a:srgbClr val="000000"/>
              </a:solidFill>
              <a:latin typeface="Times New Roman" pitchFamily="18" charset="0"/>
            </a:endParaRPr>
          </a:p>
        </p:txBody>
      </p:sp>
      <p:sp>
        <p:nvSpPr>
          <p:cNvPr id="26628" name="Text Box 4"/>
          <p:cNvSpPr txBox="1">
            <a:spLocks noChangeArrowheads="1"/>
          </p:cNvSpPr>
          <p:nvPr/>
        </p:nvSpPr>
        <p:spPr bwMode="auto">
          <a:xfrm>
            <a:off x="583324" y="1731589"/>
            <a:ext cx="1124081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Bef>
                <a:spcPct val="50000"/>
              </a:spcBef>
              <a:spcAft>
                <a:spcPct val="0"/>
              </a:spcAft>
            </a:pPr>
            <a:r>
              <a:rPr lang="en-US" sz="2400" i="1" dirty="0" err="1" smtClean="0">
                <a:solidFill>
                  <a:srgbClr val="000000"/>
                </a:solidFill>
                <a:latin typeface="Times New Roman" pitchFamily="18" charset="0"/>
              </a:rPr>
              <a:t>Khá</a:t>
            </a:r>
            <a:r>
              <a:rPr lang="en-US" sz="2400" i="1" dirty="0" smtClean="0">
                <a:solidFill>
                  <a:srgbClr val="000000"/>
                </a:solidFill>
                <a:latin typeface="Times New Roman" pitchFamily="18" charset="0"/>
              </a:rPr>
              <a:t> </a:t>
            </a:r>
            <a:r>
              <a:rPr lang="en-US" sz="2400" i="1" dirty="0" err="1" smtClean="0">
                <a:solidFill>
                  <a:srgbClr val="000000"/>
                </a:solidFill>
                <a:latin typeface="Times New Roman" pitchFamily="18" charset="0"/>
              </a:rPr>
              <a:t>thương</a:t>
            </a:r>
            <a:r>
              <a:rPr lang="en-US" sz="2400" i="1" dirty="0" smtClean="0">
                <a:solidFill>
                  <a:srgbClr val="000000"/>
                </a:solidFill>
                <a:latin typeface="Times New Roman" pitchFamily="18" charset="0"/>
              </a:rPr>
              <a:t> </a:t>
            </a:r>
            <a:r>
              <a:rPr lang="en-US" sz="2400" i="1" dirty="0" err="1" smtClean="0">
                <a:solidFill>
                  <a:srgbClr val="000000"/>
                </a:solidFill>
                <a:latin typeface="Times New Roman" pitchFamily="18" charset="0"/>
              </a:rPr>
              <a:t>thay</a:t>
            </a:r>
            <a:r>
              <a:rPr lang="en-US" sz="2400" i="1" dirty="0" smtClean="0">
                <a:solidFill>
                  <a:srgbClr val="000000"/>
                </a:solidFill>
                <a:latin typeface="Times New Roman" pitchFamily="18" charset="0"/>
              </a:rPr>
              <a:t>!</a:t>
            </a:r>
            <a:r>
              <a:rPr lang="en-US" sz="2400" dirty="0" smtClean="0">
                <a:solidFill>
                  <a:srgbClr val="000000"/>
                </a:solidFill>
                <a:latin typeface="Times New Roman" pitchFamily="18" charset="0"/>
              </a:rPr>
              <a:t> </a:t>
            </a:r>
          </a:p>
          <a:p>
            <a:pPr algn="just" fontAlgn="base">
              <a:spcBef>
                <a:spcPct val="50000"/>
              </a:spcBef>
              <a:spcAft>
                <a:spcPct val="0"/>
              </a:spcAft>
            </a:pPr>
            <a:r>
              <a:rPr lang="en-US" sz="2400" dirty="0" smtClean="0">
                <a:solidFill>
                  <a:srgbClr val="000000"/>
                </a:solidFill>
                <a:latin typeface="Times New Roman" pitchFamily="18" charset="0"/>
              </a:rPr>
              <a:t>   </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Mười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tám</a:t>
            </a:r>
            <a:r>
              <a:rPr lang="en-US" sz="2400" dirty="0" smtClean="0">
                <a:solidFill>
                  <a:srgbClr val="000000"/>
                </a:solidFill>
                <a:latin typeface="Times New Roman" pitchFamily="18" charset="0"/>
              </a:rPr>
              <a:t> ban </a:t>
            </a:r>
            <a:r>
              <a:rPr lang="en-US" sz="2400" dirty="0" err="1" smtClean="0">
                <a:solidFill>
                  <a:srgbClr val="000000"/>
                </a:solidFill>
                <a:latin typeface="Times New Roman" pitchFamily="18" charset="0"/>
              </a:rPr>
              <a:t>võ</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nghệ</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nào</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đợi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tập</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rèn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chín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chục</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trận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binh</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thư</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không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chờ</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bày</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bố</a:t>
            </a:r>
            <a:r>
              <a:rPr lang="en-US" sz="2400" dirty="0" smtClean="0">
                <a:solidFill>
                  <a:srgbClr val="000000"/>
                </a:solidFill>
                <a:latin typeface="Times New Roman" pitchFamily="18" charset="0"/>
              </a:rPr>
              <a:t>.</a:t>
            </a:r>
          </a:p>
          <a:p>
            <a:pPr algn="just" fontAlgn="base">
              <a:spcBef>
                <a:spcPct val="50000"/>
              </a:spcBef>
              <a:spcAft>
                <a:spcPct val="0"/>
              </a:spcAft>
            </a:pP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Ngoài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cật</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có</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một</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manh</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áo</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vải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nào</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đợi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mang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bao</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tấu</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bầu</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ngòi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trong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tay</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cầm</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một</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ngọn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tầm</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vông</a:t>
            </a:r>
            <a:r>
              <a:rPr lang="en-US" sz="2400" dirty="0" smtClean="0">
                <a:solidFill>
                  <a:srgbClr val="000000"/>
                </a:solidFill>
                <a:latin typeface="Times New Roman" pitchFamily="18" charset="0"/>
              </a:rPr>
              <a:t>, chi </a:t>
            </a:r>
            <a:r>
              <a:rPr lang="en-US" sz="2400" dirty="0" err="1" smtClean="0">
                <a:solidFill>
                  <a:srgbClr val="000000"/>
                </a:solidFill>
                <a:latin typeface="Times New Roman" pitchFamily="18" charset="0"/>
              </a:rPr>
              <a:t>nài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sắm</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dao</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tu</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nón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gõ</a:t>
            </a:r>
            <a:r>
              <a:rPr lang="en-US" sz="2400" dirty="0" smtClean="0">
                <a:solidFill>
                  <a:srgbClr val="000000"/>
                </a:solidFill>
                <a:latin typeface="Times New Roman" pitchFamily="18" charset="0"/>
              </a:rPr>
              <a:t>.</a:t>
            </a:r>
          </a:p>
          <a:p>
            <a:pPr algn="just" fontAlgn="base">
              <a:spcBef>
                <a:spcPct val="50000"/>
              </a:spcBef>
              <a:spcAft>
                <a:spcPct val="0"/>
              </a:spcAft>
            </a:pP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Hỏa</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mai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đánh</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bằng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rơm</a:t>
            </a:r>
            <a:r>
              <a:rPr lang="en-US" sz="2400" dirty="0" smtClean="0">
                <a:solidFill>
                  <a:srgbClr val="000000"/>
                </a:solidFill>
                <a:latin typeface="Times New Roman" pitchFamily="18" charset="0"/>
              </a:rPr>
              <a:t> con </a:t>
            </a:r>
            <a:r>
              <a:rPr lang="en-US" sz="2400" dirty="0" err="1" smtClean="0">
                <a:solidFill>
                  <a:srgbClr val="000000"/>
                </a:solidFill>
                <a:latin typeface="Times New Roman" pitchFamily="18" charset="0"/>
              </a:rPr>
              <a:t>cúi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cũng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đốt</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xong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nhà</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dạy</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đạo</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kia</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gươm</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đeo</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dùng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bằng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lưỡi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dao</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phay</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cũng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chém</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rớt</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đầu</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quan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hai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nọ</a:t>
            </a:r>
            <a:r>
              <a:rPr lang="en-US" sz="2400" dirty="0" smtClean="0">
                <a:solidFill>
                  <a:srgbClr val="000000"/>
                </a:solidFill>
                <a:latin typeface="Times New Roman" pitchFamily="18" charset="0"/>
              </a:rPr>
              <a:t>.</a:t>
            </a:r>
          </a:p>
          <a:p>
            <a:pPr algn="just" fontAlgn="base">
              <a:spcBef>
                <a:spcPct val="50000"/>
              </a:spcBef>
              <a:spcAft>
                <a:spcPct val="0"/>
              </a:spcAft>
            </a:pPr>
            <a:r>
              <a:rPr lang="en-US" sz="2400" dirty="0" smtClean="0">
                <a:solidFill>
                  <a:srgbClr val="000000"/>
                </a:solidFill>
                <a:latin typeface="Times New Roman" pitchFamily="18" charset="0"/>
              </a:rPr>
              <a:t>   </a:t>
            </a:r>
            <a:r>
              <a:rPr lang="en-US" sz="2400" dirty="0" smtClean="0">
                <a:solidFill>
                  <a:srgbClr val="000000"/>
                </a:solidFill>
                <a:latin typeface="Times New Roman" pitchFamily="18" charset="0"/>
              </a:rPr>
              <a:t> Chi </a:t>
            </a:r>
            <a:r>
              <a:rPr lang="en-US" sz="2400" dirty="0" err="1" smtClean="0">
                <a:solidFill>
                  <a:srgbClr val="000000"/>
                </a:solidFill>
                <a:latin typeface="Times New Roman" pitchFamily="18" charset="0"/>
              </a:rPr>
              <a:t>nhọc</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quan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quản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gióng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trống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kì</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trống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giục</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đạp</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rào</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lướt</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tới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coi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giặc</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cũng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như</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không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nào</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sợ</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thằng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tây</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bắn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đạn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nhỏ</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đạn</a:t>
            </a:r>
            <a:r>
              <a:rPr lang="en-US" sz="2400" dirty="0" smtClean="0">
                <a:solidFill>
                  <a:srgbClr val="000000"/>
                </a:solidFill>
                <a:latin typeface="Times New Roman" pitchFamily="18" charset="0"/>
              </a:rPr>
              <a:t> to, </a:t>
            </a:r>
            <a:r>
              <a:rPr lang="en-US" sz="2400" dirty="0" err="1" smtClean="0">
                <a:solidFill>
                  <a:srgbClr val="000000"/>
                </a:solidFill>
                <a:latin typeface="Times New Roman" pitchFamily="18" charset="0"/>
              </a:rPr>
              <a:t>xô</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cửa</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xông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vào</a:t>
            </a:r>
            <a:r>
              <a:rPr lang="en-US" sz="2400" dirty="0" smtClean="0">
                <a:solidFill>
                  <a:srgbClr val="000000"/>
                </a:solidFill>
                <a:latin typeface="Times New Roman" pitchFamily="18" charset="0"/>
              </a:rPr>
              <a:t> , </a:t>
            </a:r>
            <a:r>
              <a:rPr lang="en-US" sz="2400" dirty="0" err="1" smtClean="0">
                <a:solidFill>
                  <a:srgbClr val="000000"/>
                </a:solidFill>
                <a:latin typeface="Times New Roman" pitchFamily="18" charset="0"/>
              </a:rPr>
              <a:t>liều</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mình</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như</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chẳng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có</a:t>
            </a:r>
            <a:r>
              <a:rPr lang="en-US" sz="2400" dirty="0" smtClean="0">
                <a:solidFill>
                  <a:srgbClr val="000000"/>
                </a:solidFill>
                <a:latin typeface="Times New Roman" pitchFamily="18" charset="0"/>
              </a:rPr>
              <a:t>.</a:t>
            </a:r>
          </a:p>
          <a:p>
            <a:pPr algn="just" fontAlgn="base">
              <a:spcBef>
                <a:spcPct val="50000"/>
              </a:spcBef>
              <a:spcAft>
                <a:spcPct val="0"/>
              </a:spcAft>
            </a:pPr>
            <a:r>
              <a:rPr lang="en-US" sz="2400" dirty="0" smtClean="0">
                <a:solidFill>
                  <a:srgbClr val="000000"/>
                </a:solidFill>
                <a:latin typeface="Times New Roman" pitchFamily="18" charset="0"/>
              </a:rPr>
              <a:t>   </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Kẻ</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đâm</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ngang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người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chém</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ngược</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làm</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cho</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mã</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tà</a:t>
            </a:r>
            <a:r>
              <a:rPr lang="en-US" sz="2400" dirty="0" smtClean="0">
                <a:solidFill>
                  <a:srgbClr val="000000"/>
                </a:solidFill>
                <a:latin typeface="Times New Roman" pitchFamily="18" charset="0"/>
              </a:rPr>
              <a:t> ma </a:t>
            </a:r>
            <a:r>
              <a:rPr lang="en-US" sz="2400" dirty="0" err="1" smtClean="0">
                <a:solidFill>
                  <a:srgbClr val="000000"/>
                </a:solidFill>
                <a:latin typeface="Times New Roman" pitchFamily="18" charset="0"/>
              </a:rPr>
              <a:t>ní</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hồn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kinh</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bọn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hè</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trước</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lũ</a:t>
            </a:r>
            <a:r>
              <a:rPr lang="en-US" sz="2400" dirty="0" smtClean="0">
                <a:solidFill>
                  <a:srgbClr val="000000"/>
                </a:solidFill>
                <a:latin typeface="Times New Roman" pitchFamily="18" charset="0"/>
              </a:rPr>
              <a:t> ó </a:t>
            </a:r>
            <a:r>
              <a:rPr lang="en-US" sz="2400" dirty="0" err="1" smtClean="0">
                <a:solidFill>
                  <a:srgbClr val="000000"/>
                </a:solidFill>
                <a:latin typeface="Times New Roman" pitchFamily="18" charset="0"/>
              </a:rPr>
              <a:t>sau</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trối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kệ</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tàu</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sắt</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tàu</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đồng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súng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nổ</a:t>
            </a:r>
            <a:r>
              <a:rPr lang="en-US" sz="2400" dirty="0" smtClean="0">
                <a:solidFill>
                  <a:srgbClr val="000000"/>
                </a:solidFill>
                <a:latin typeface="Times New Roman" pitchFamily="18" charset="0"/>
              </a:rPr>
              <a:t> </a:t>
            </a:r>
            <a:r>
              <a:rPr lang="en-US" sz="2400" dirty="0" smtClean="0">
                <a:solidFill>
                  <a:srgbClr val="000000"/>
                </a:solidFill>
                <a:latin typeface="Times New Roman" pitchFamily="18" charset="0"/>
                <a:hlinkClick r:id="rId2" action="ppaction://hlinksldjump"/>
              </a:rPr>
              <a:t>.</a:t>
            </a:r>
            <a:endParaRPr lang="en-US" sz="2400" dirty="0" smtClean="0">
              <a:solidFill>
                <a:srgbClr val="000000"/>
              </a:solidFill>
              <a:latin typeface="Times New Roman" pitchFamily="18" charset="0"/>
            </a:endParaRPr>
          </a:p>
        </p:txBody>
      </p:sp>
      <p:sp>
        <p:nvSpPr>
          <p:cNvPr id="26630" name="Text Box 6"/>
          <p:cNvSpPr txBox="1">
            <a:spLocks noChangeArrowheads="1"/>
          </p:cNvSpPr>
          <p:nvPr/>
        </p:nvSpPr>
        <p:spPr bwMode="auto">
          <a:xfrm>
            <a:off x="583324" y="304805"/>
            <a:ext cx="10957035"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2600" b="1" i="1" dirty="0" smtClean="0">
                <a:solidFill>
                  <a:schemeClr val="accent2">
                    <a:lumMod val="50000"/>
                  </a:schemeClr>
                </a:solidFill>
                <a:latin typeface="Times New Roman" pitchFamily="18" charset="0"/>
              </a:rPr>
              <a:t>   </a:t>
            </a:r>
            <a:r>
              <a:rPr lang="en-US" sz="2600" b="1" i="1" dirty="0" smtClean="0">
                <a:solidFill>
                  <a:schemeClr val="accent2">
                    <a:lumMod val="50000"/>
                  </a:schemeClr>
                </a:solidFill>
                <a:latin typeface="Times New Roman" pitchFamily="18" charset="0"/>
              </a:rPr>
              <a:t>NHÓM 4</a:t>
            </a:r>
          </a:p>
          <a:p>
            <a:pPr algn="ctr" fontAlgn="base">
              <a:spcBef>
                <a:spcPct val="50000"/>
              </a:spcBef>
              <a:spcAft>
                <a:spcPct val="0"/>
              </a:spcAft>
            </a:pPr>
            <a:r>
              <a:rPr lang="en-US" sz="2600" b="1" i="1" dirty="0" err="1" smtClean="0">
                <a:solidFill>
                  <a:schemeClr val="accent2">
                    <a:lumMod val="50000"/>
                  </a:schemeClr>
                </a:solidFill>
                <a:latin typeface="Times New Roman" pitchFamily="18" charset="0"/>
              </a:rPr>
              <a:t>Tìm</a:t>
            </a:r>
            <a:r>
              <a:rPr lang="en-US" sz="2600" b="1" i="1" dirty="0" smtClean="0">
                <a:solidFill>
                  <a:schemeClr val="accent2">
                    <a:lumMod val="50000"/>
                  </a:schemeClr>
                </a:solidFill>
                <a:latin typeface="Times New Roman" pitchFamily="18" charset="0"/>
              </a:rPr>
              <a:t> </a:t>
            </a:r>
            <a:r>
              <a:rPr lang="en-US" sz="2600" b="1" i="1" dirty="0" err="1" smtClean="0">
                <a:solidFill>
                  <a:schemeClr val="accent2">
                    <a:lumMod val="50000"/>
                  </a:schemeClr>
                </a:solidFill>
                <a:latin typeface="Times New Roman" pitchFamily="18" charset="0"/>
              </a:rPr>
              <a:t>hiểu</a:t>
            </a:r>
            <a:r>
              <a:rPr lang="en-US" sz="2600" b="1" i="1" dirty="0" smtClean="0">
                <a:solidFill>
                  <a:schemeClr val="accent2">
                    <a:lumMod val="50000"/>
                  </a:schemeClr>
                </a:solidFill>
                <a:latin typeface="Times New Roman" pitchFamily="18" charset="0"/>
              </a:rPr>
              <a:t> </a:t>
            </a:r>
            <a:r>
              <a:rPr lang="en-US" sz="2600" b="1" i="1" dirty="0" err="1" smtClean="0">
                <a:solidFill>
                  <a:schemeClr val="accent2">
                    <a:lumMod val="50000"/>
                  </a:schemeClr>
                </a:solidFill>
                <a:latin typeface="Times New Roman" pitchFamily="18" charset="0"/>
              </a:rPr>
              <a:t>vẻ</a:t>
            </a:r>
            <a:r>
              <a:rPr lang="en-US" sz="2600" b="1" i="1" dirty="0" smtClean="0">
                <a:solidFill>
                  <a:schemeClr val="accent2">
                    <a:lumMod val="50000"/>
                  </a:schemeClr>
                </a:solidFill>
                <a:latin typeface="Times New Roman" pitchFamily="18" charset="0"/>
              </a:rPr>
              <a:t> </a:t>
            </a:r>
            <a:r>
              <a:rPr lang="en-US" sz="2600" b="1" i="1" dirty="0" err="1" smtClean="0">
                <a:solidFill>
                  <a:schemeClr val="accent2">
                    <a:lumMod val="50000"/>
                  </a:schemeClr>
                </a:solidFill>
                <a:latin typeface="Times New Roman" pitchFamily="18" charset="0"/>
              </a:rPr>
              <a:t>đẹp</a:t>
            </a:r>
            <a:r>
              <a:rPr lang="en-US" sz="2600" b="1" i="1" dirty="0" smtClean="0">
                <a:solidFill>
                  <a:schemeClr val="accent2">
                    <a:lumMod val="50000"/>
                  </a:schemeClr>
                </a:solidFill>
                <a:latin typeface="Times New Roman" pitchFamily="18" charset="0"/>
              </a:rPr>
              <a:t> </a:t>
            </a:r>
            <a:r>
              <a:rPr lang="en-US" sz="2600" b="1" i="1" dirty="0" err="1" smtClean="0">
                <a:solidFill>
                  <a:schemeClr val="accent2">
                    <a:lumMod val="50000"/>
                  </a:schemeClr>
                </a:solidFill>
                <a:latin typeface="Times New Roman" pitchFamily="18" charset="0"/>
              </a:rPr>
              <a:t>hào</a:t>
            </a:r>
            <a:r>
              <a:rPr lang="en-US" sz="2600" b="1" i="1" dirty="0" smtClean="0">
                <a:solidFill>
                  <a:schemeClr val="accent2">
                    <a:lumMod val="50000"/>
                  </a:schemeClr>
                </a:solidFill>
                <a:latin typeface="Times New Roman" pitchFamily="18" charset="0"/>
              </a:rPr>
              <a:t> </a:t>
            </a:r>
            <a:r>
              <a:rPr lang="en-US" sz="2600" b="1" i="1" dirty="0" err="1" smtClean="0">
                <a:solidFill>
                  <a:schemeClr val="accent2">
                    <a:lumMod val="50000"/>
                  </a:schemeClr>
                </a:solidFill>
                <a:latin typeface="Times New Roman" pitchFamily="18" charset="0"/>
              </a:rPr>
              <a:t>hùng</a:t>
            </a:r>
            <a:r>
              <a:rPr lang="en-US" sz="2600" b="1" i="1" dirty="0" smtClean="0">
                <a:solidFill>
                  <a:schemeClr val="accent2">
                    <a:lumMod val="50000"/>
                  </a:schemeClr>
                </a:solidFill>
                <a:latin typeface="Times New Roman" pitchFamily="18" charset="0"/>
              </a:rPr>
              <a:t> </a:t>
            </a:r>
            <a:r>
              <a:rPr lang="en-US" sz="2600" b="1" i="1" dirty="0" err="1" smtClean="0">
                <a:solidFill>
                  <a:schemeClr val="accent2">
                    <a:lumMod val="50000"/>
                  </a:schemeClr>
                </a:solidFill>
                <a:latin typeface="Times New Roman" pitchFamily="18" charset="0"/>
              </a:rPr>
              <a:t>của</a:t>
            </a:r>
            <a:r>
              <a:rPr lang="en-US" sz="2600" b="1" i="1" dirty="0" smtClean="0">
                <a:solidFill>
                  <a:schemeClr val="accent2">
                    <a:lumMod val="50000"/>
                  </a:schemeClr>
                </a:solidFill>
                <a:latin typeface="Times New Roman" pitchFamily="18" charset="0"/>
              </a:rPr>
              <a:t> </a:t>
            </a:r>
            <a:r>
              <a:rPr lang="en-US" sz="2600" b="1" i="1" dirty="0" err="1" smtClean="0">
                <a:solidFill>
                  <a:schemeClr val="accent2">
                    <a:lumMod val="50000"/>
                  </a:schemeClr>
                </a:solidFill>
                <a:latin typeface="Times New Roman" pitchFamily="18" charset="0"/>
              </a:rPr>
              <a:t>đội</a:t>
            </a:r>
            <a:r>
              <a:rPr lang="en-US" sz="2600" b="1" i="1" dirty="0" smtClean="0">
                <a:solidFill>
                  <a:schemeClr val="accent2">
                    <a:lumMod val="50000"/>
                  </a:schemeClr>
                </a:solidFill>
                <a:latin typeface="Times New Roman" pitchFamily="18" charset="0"/>
              </a:rPr>
              <a:t> </a:t>
            </a:r>
            <a:r>
              <a:rPr lang="en-US" sz="2600" b="1" i="1" dirty="0" err="1" smtClean="0">
                <a:solidFill>
                  <a:schemeClr val="accent2">
                    <a:lumMod val="50000"/>
                  </a:schemeClr>
                </a:solidFill>
                <a:latin typeface="Times New Roman" pitchFamily="18" charset="0"/>
              </a:rPr>
              <a:t>quân</a:t>
            </a:r>
            <a:r>
              <a:rPr lang="en-US" sz="2600" b="1" i="1" dirty="0" smtClean="0">
                <a:solidFill>
                  <a:schemeClr val="accent2">
                    <a:lumMod val="50000"/>
                  </a:schemeClr>
                </a:solidFill>
                <a:latin typeface="Times New Roman" pitchFamily="18" charset="0"/>
              </a:rPr>
              <a:t> </a:t>
            </a:r>
            <a:r>
              <a:rPr lang="en-US" sz="2600" b="1" i="1" dirty="0" err="1" smtClean="0">
                <a:solidFill>
                  <a:schemeClr val="accent2">
                    <a:lumMod val="50000"/>
                  </a:schemeClr>
                </a:solidFill>
                <a:latin typeface="Times New Roman" pitchFamily="18" charset="0"/>
              </a:rPr>
              <a:t>áo</a:t>
            </a:r>
            <a:r>
              <a:rPr lang="en-US" sz="2600" b="1" i="1" dirty="0" smtClean="0">
                <a:solidFill>
                  <a:schemeClr val="accent2">
                    <a:lumMod val="50000"/>
                  </a:schemeClr>
                </a:solidFill>
                <a:latin typeface="Times New Roman" pitchFamily="18" charset="0"/>
              </a:rPr>
              <a:t> </a:t>
            </a:r>
            <a:r>
              <a:rPr lang="en-US" sz="2600" b="1" i="1" dirty="0" err="1" smtClean="0">
                <a:solidFill>
                  <a:schemeClr val="accent2">
                    <a:lumMod val="50000"/>
                  </a:schemeClr>
                </a:solidFill>
                <a:latin typeface="Times New Roman" pitchFamily="18" charset="0"/>
              </a:rPr>
              <a:t>vải</a:t>
            </a:r>
            <a:r>
              <a:rPr lang="en-US" sz="2600" b="1" i="1" dirty="0" smtClean="0">
                <a:solidFill>
                  <a:schemeClr val="accent2">
                    <a:lumMod val="50000"/>
                  </a:schemeClr>
                </a:solidFill>
                <a:latin typeface="Times New Roman" pitchFamily="18" charset="0"/>
              </a:rPr>
              <a:t> </a:t>
            </a:r>
            <a:r>
              <a:rPr lang="en-US" sz="2600" b="1" i="1" dirty="0" err="1" smtClean="0">
                <a:solidFill>
                  <a:schemeClr val="accent2">
                    <a:lumMod val="50000"/>
                  </a:schemeClr>
                </a:solidFill>
                <a:latin typeface="Times New Roman" pitchFamily="18" charset="0"/>
              </a:rPr>
              <a:t>trong</a:t>
            </a:r>
            <a:r>
              <a:rPr lang="en-US" sz="2600" b="1" i="1" dirty="0" smtClean="0">
                <a:solidFill>
                  <a:schemeClr val="accent2">
                    <a:lumMod val="50000"/>
                  </a:schemeClr>
                </a:solidFill>
                <a:latin typeface="Times New Roman" pitchFamily="18" charset="0"/>
              </a:rPr>
              <a:t> </a:t>
            </a:r>
            <a:r>
              <a:rPr lang="en-US" sz="2600" b="1" i="1" dirty="0" err="1" smtClean="0">
                <a:solidFill>
                  <a:schemeClr val="accent2">
                    <a:lumMod val="50000"/>
                  </a:schemeClr>
                </a:solidFill>
                <a:latin typeface="Times New Roman" pitchFamily="18" charset="0"/>
              </a:rPr>
              <a:t>trận</a:t>
            </a:r>
            <a:r>
              <a:rPr lang="en-US" sz="2600" b="1" i="1" dirty="0" smtClean="0">
                <a:solidFill>
                  <a:schemeClr val="accent2">
                    <a:lumMod val="50000"/>
                  </a:schemeClr>
                </a:solidFill>
                <a:latin typeface="Times New Roman" pitchFamily="18" charset="0"/>
              </a:rPr>
              <a:t> </a:t>
            </a:r>
            <a:r>
              <a:rPr lang="en-US" sz="2600" b="1" i="1" dirty="0" err="1" smtClean="0">
                <a:solidFill>
                  <a:schemeClr val="accent2">
                    <a:lumMod val="50000"/>
                  </a:schemeClr>
                </a:solidFill>
                <a:latin typeface="Times New Roman" pitchFamily="18" charset="0"/>
              </a:rPr>
              <a:t>nghĩa</a:t>
            </a:r>
            <a:r>
              <a:rPr lang="en-US" sz="2600" b="1" i="1" dirty="0" smtClean="0">
                <a:solidFill>
                  <a:schemeClr val="accent2">
                    <a:lumMod val="50000"/>
                  </a:schemeClr>
                </a:solidFill>
                <a:latin typeface="Times New Roman" pitchFamily="18" charset="0"/>
              </a:rPr>
              <a:t> </a:t>
            </a:r>
            <a:r>
              <a:rPr lang="en-US" sz="2600" b="1" i="1" dirty="0" err="1" smtClean="0">
                <a:solidFill>
                  <a:schemeClr val="accent2">
                    <a:lumMod val="50000"/>
                  </a:schemeClr>
                </a:solidFill>
                <a:latin typeface="Times New Roman" pitchFamily="18" charset="0"/>
              </a:rPr>
              <a:t>đánh</a:t>
            </a:r>
            <a:r>
              <a:rPr lang="en-US" sz="2600" b="1" i="1" dirty="0" smtClean="0">
                <a:solidFill>
                  <a:schemeClr val="accent2">
                    <a:lumMod val="50000"/>
                  </a:schemeClr>
                </a:solidFill>
                <a:latin typeface="Times New Roman" pitchFamily="18" charset="0"/>
              </a:rPr>
              <a:t> </a:t>
            </a:r>
            <a:r>
              <a:rPr lang="en-US" sz="2600" b="1" i="1" dirty="0" err="1" smtClean="0">
                <a:solidFill>
                  <a:schemeClr val="accent2">
                    <a:lumMod val="50000"/>
                  </a:schemeClr>
                </a:solidFill>
                <a:latin typeface="Times New Roman" pitchFamily="18" charset="0"/>
              </a:rPr>
              <a:t>Tây</a:t>
            </a:r>
            <a:r>
              <a:rPr lang="en-US" sz="2600" b="1" i="1" dirty="0">
                <a:solidFill>
                  <a:schemeClr val="accent2">
                    <a:lumMod val="50000"/>
                  </a:schemeClr>
                </a:solidFill>
                <a:latin typeface="Times New Roman" pitchFamily="18" charset="0"/>
              </a:rPr>
              <a:t>?</a:t>
            </a:r>
            <a:endParaRPr lang="en-US" sz="2600" b="1" i="1" dirty="0" smtClean="0">
              <a:solidFill>
                <a:schemeClr val="accent2">
                  <a:lumMod val="50000"/>
                </a:schemeClr>
              </a:solidFill>
              <a:latin typeface="Times New Roman" pitchFamily="18" charset="0"/>
            </a:endParaRPr>
          </a:p>
        </p:txBody>
      </p:sp>
    </p:spTree>
    <p:extLst>
      <p:ext uri="{BB962C8B-B14F-4D97-AF65-F5344CB8AC3E}">
        <p14:creationId xmlns:p14="http://schemas.microsoft.com/office/powerpoint/2010/main" val="4188221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diamond(in)">
                                      <p:cBhvr>
                                        <p:cTn id="7" dur="1000"/>
                                        <p:tgtEl>
                                          <p:spTgt spid="266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diamond(in)">
                                      <p:cBhvr>
                                        <p:cTn id="12" dur="1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II. </a:t>
            </a:r>
            <a:r>
              <a:rPr lang="en-US" sz="3600" b="1" kern="0" dirty="0" err="1" smtClean="0">
                <a:solidFill>
                  <a:srgbClr val="7030A0"/>
                </a:solidFill>
                <a:latin typeface="Times New Roman" pitchFamily="18" charset="0"/>
                <a:cs typeface="Times New Roman" pitchFamily="18" charset="0"/>
              </a:rPr>
              <a:t>Đọc</a:t>
            </a:r>
            <a:r>
              <a:rPr lang="en-US" sz="3600" b="1" kern="0" dirty="0" smtClean="0">
                <a:solidFill>
                  <a:srgbClr val="7030A0"/>
                </a:solidFill>
                <a:latin typeface="Times New Roman" pitchFamily="18" charset="0"/>
                <a:cs typeface="Times New Roman" pitchFamily="18" charset="0"/>
              </a:rPr>
              <a:t> – </a:t>
            </a:r>
            <a:r>
              <a:rPr lang="en-US" sz="3600" b="1" kern="0" dirty="0" err="1" smtClean="0">
                <a:solidFill>
                  <a:srgbClr val="7030A0"/>
                </a:solidFill>
                <a:latin typeface="Times New Roman" pitchFamily="18" charset="0"/>
                <a:cs typeface="Times New Roman" pitchFamily="18" charset="0"/>
              </a:rPr>
              <a:t>hiểu</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văn</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bản</a:t>
            </a:r>
            <a:endParaRPr lang="en-US" sz="4800" b="1" u="sng" kern="0" dirty="0">
              <a:solidFill>
                <a:srgbClr val="7030A0"/>
              </a:solidFill>
              <a:latin typeface="Times New Roman" pitchFamily="18" charset="0"/>
              <a:cs typeface="Times New Roman" pitchFamily="18" charset="0"/>
            </a:endParaRPr>
          </a:p>
        </p:txBody>
      </p:sp>
      <p:sp>
        <p:nvSpPr>
          <p:cNvPr id="7" name="Text Box 4"/>
          <p:cNvSpPr txBox="1">
            <a:spLocks noChangeArrowheads="1"/>
          </p:cNvSpPr>
          <p:nvPr/>
        </p:nvSpPr>
        <p:spPr bwMode="auto">
          <a:xfrm>
            <a:off x="690160" y="1079923"/>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i="1" dirty="0" smtClean="0">
                <a:solidFill>
                  <a:srgbClr val="C00000"/>
                </a:solidFill>
                <a:latin typeface="Times New Roman" pitchFamily="18" charset="0"/>
              </a:rPr>
              <a:t>1. </a:t>
            </a:r>
            <a:r>
              <a:rPr lang="en-US" sz="2800" b="1" i="1" dirty="0" err="1" smtClean="0">
                <a:solidFill>
                  <a:srgbClr val="C00000"/>
                </a:solidFill>
                <a:latin typeface="Times New Roman" pitchFamily="18" charset="0"/>
              </a:rPr>
              <a:t>Hình</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tượng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người</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nông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dân</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nghĩa</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sĩ</a:t>
            </a:r>
            <a:r>
              <a:rPr lang="en-US" sz="2800" b="1" i="1" dirty="0" smtClean="0">
                <a:solidFill>
                  <a:srgbClr val="C00000"/>
                </a:solidFill>
                <a:latin typeface="Times New Roman" pitchFamily="18" charset="0"/>
              </a:rPr>
              <a:t>:</a:t>
            </a:r>
          </a:p>
        </p:txBody>
      </p:sp>
      <p:sp>
        <p:nvSpPr>
          <p:cNvPr id="8" name="Text Box 5"/>
          <p:cNvSpPr txBox="1">
            <a:spLocks noChangeArrowheads="1"/>
          </p:cNvSpPr>
          <p:nvPr/>
        </p:nvSpPr>
        <p:spPr bwMode="auto">
          <a:xfrm>
            <a:off x="588574" y="1667033"/>
            <a:ext cx="100689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b="1" dirty="0" smtClean="0">
                <a:solidFill>
                  <a:srgbClr val="009900"/>
                </a:solidFill>
                <a:latin typeface="Times New Roman" pitchFamily="18" charset="0"/>
              </a:rPr>
              <a:t>d) </a:t>
            </a:r>
            <a:r>
              <a:rPr lang="en-US" sz="2800" b="1" dirty="0" err="1" smtClean="0">
                <a:solidFill>
                  <a:srgbClr val="009900"/>
                </a:solidFill>
                <a:latin typeface="Times New Roman" pitchFamily="18" charset="0"/>
              </a:rPr>
              <a:t>Vẻ</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đẹp</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hào</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hùng</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của</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đội</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quân</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áo</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vải</a:t>
            </a:r>
            <a:endParaRPr lang="en-US" sz="2800" i="1" dirty="0" smtClean="0">
              <a:solidFill>
                <a:srgbClr val="000000"/>
              </a:solidFill>
              <a:latin typeface="Times New Roman" pitchFamily="18" charset="0"/>
            </a:endParaRPr>
          </a:p>
        </p:txBody>
      </p:sp>
      <p:graphicFrame>
        <p:nvGraphicFramePr>
          <p:cNvPr id="11" name="Content Placeholder 4"/>
          <p:cNvGraphicFramePr>
            <a:graphicFrameLocks noGrp="1"/>
          </p:cNvGraphicFramePr>
          <p:nvPr>
            <p:ph idx="1"/>
            <p:extLst>
              <p:ext uri="{D42A27DB-BD31-4B8C-83A1-F6EECF244321}">
                <p14:modId xmlns:p14="http://schemas.microsoft.com/office/powerpoint/2010/main" val="3642811930"/>
              </p:ext>
            </p:extLst>
          </p:nvPr>
        </p:nvGraphicFramePr>
        <p:xfrm>
          <a:off x="515004" y="2483080"/>
          <a:ext cx="11309133" cy="3947160"/>
        </p:xfrm>
        <a:graphic>
          <a:graphicData uri="http://schemas.openxmlformats.org/drawingml/2006/table">
            <a:tbl>
              <a:tblPr firstRow="1" bandRow="1">
                <a:tableStyleId>{93296810-A885-4BE3-A3E7-6D5BEEA58F35}</a:tableStyleId>
              </a:tblPr>
              <a:tblGrid>
                <a:gridCol w="1354063"/>
                <a:gridCol w="4679641"/>
                <a:gridCol w="5275429"/>
              </a:tblGrid>
              <a:tr h="370840">
                <a:tc rowSpan="2">
                  <a:txBody>
                    <a:bodyPr/>
                    <a:lstStyle/>
                    <a:p>
                      <a:endParaRPr lang="en-US" sz="2600" dirty="0" smtClean="0">
                        <a:solidFill>
                          <a:schemeClr val="accent2">
                            <a:lumMod val="50000"/>
                          </a:schemeClr>
                        </a:solidFill>
                        <a:latin typeface="Times New Roman" pitchFamily="18" charset="0"/>
                        <a:cs typeface="Times New Roman" pitchFamily="18" charset="0"/>
                      </a:endParaRPr>
                    </a:p>
                    <a:p>
                      <a:endParaRPr lang="en-US" sz="2600" dirty="0" smtClean="0">
                        <a:solidFill>
                          <a:schemeClr val="accent2">
                            <a:lumMod val="50000"/>
                          </a:schemeClr>
                        </a:solidFill>
                        <a:latin typeface="Times New Roman" pitchFamily="18" charset="0"/>
                        <a:cs typeface="Times New Roman" pitchFamily="18" charset="0"/>
                      </a:endParaRPr>
                    </a:p>
                    <a:p>
                      <a:endParaRPr lang="en-US" sz="2600" dirty="0" smtClean="0">
                        <a:solidFill>
                          <a:schemeClr val="accent2">
                            <a:lumMod val="50000"/>
                          </a:schemeClr>
                        </a:solidFill>
                        <a:latin typeface="Times New Roman" pitchFamily="18" charset="0"/>
                        <a:cs typeface="Times New Roman" pitchFamily="18" charset="0"/>
                      </a:endParaRPr>
                    </a:p>
                    <a:p>
                      <a:endParaRPr lang="en-US" sz="2600" dirty="0" smtClean="0">
                        <a:solidFill>
                          <a:schemeClr val="accent2">
                            <a:lumMod val="50000"/>
                          </a:schemeClr>
                        </a:solidFill>
                        <a:latin typeface="Times New Roman" pitchFamily="18" charset="0"/>
                        <a:cs typeface="Times New Roman" pitchFamily="18" charset="0"/>
                      </a:endParaRPr>
                    </a:p>
                    <a:p>
                      <a:pPr algn="ctr"/>
                      <a:r>
                        <a:rPr lang="en-US" sz="2600" dirty="0" err="1" smtClean="0">
                          <a:solidFill>
                            <a:schemeClr val="accent2">
                              <a:lumMod val="50000"/>
                            </a:schemeClr>
                          </a:solidFill>
                          <a:latin typeface="Times New Roman" pitchFamily="18" charset="0"/>
                          <a:cs typeface="Times New Roman" pitchFamily="18" charset="0"/>
                        </a:rPr>
                        <a:t>Chuẩn</a:t>
                      </a:r>
                      <a:r>
                        <a:rPr lang="en-US" sz="2600" dirty="0" smtClean="0">
                          <a:solidFill>
                            <a:schemeClr val="accent2">
                              <a:lumMod val="50000"/>
                            </a:schemeClr>
                          </a:solidFill>
                          <a:latin typeface="Times New Roman" pitchFamily="18" charset="0"/>
                          <a:cs typeface="Times New Roman" pitchFamily="18" charset="0"/>
                        </a:rPr>
                        <a:t> </a:t>
                      </a:r>
                      <a:r>
                        <a:rPr lang="en-US" sz="2600" dirty="0" err="1" smtClean="0">
                          <a:solidFill>
                            <a:schemeClr val="accent2">
                              <a:lumMod val="50000"/>
                            </a:schemeClr>
                          </a:solidFill>
                          <a:latin typeface="Times New Roman" pitchFamily="18" charset="0"/>
                          <a:cs typeface="Times New Roman" pitchFamily="18" charset="0"/>
                        </a:rPr>
                        <a:t>bị</a:t>
                      </a:r>
                      <a:endParaRPr lang="en-US" sz="2600" dirty="0">
                        <a:solidFill>
                          <a:schemeClr val="accent2">
                            <a:lumMod val="50000"/>
                          </a:schemeClr>
                        </a:solidFill>
                        <a:latin typeface="Times New Roman" pitchFamily="18" charset="0"/>
                        <a:cs typeface="Times New Roman" pitchFamily="18" charset="0"/>
                      </a:endParaRPr>
                    </a:p>
                  </a:txBody>
                  <a:tcPr>
                    <a:solidFill>
                      <a:schemeClr val="bg1">
                        <a:lumMod val="95000"/>
                      </a:schemeClr>
                    </a:solidFill>
                  </a:tcPr>
                </a:tc>
                <a:tc>
                  <a:txBody>
                    <a:bodyPr/>
                    <a:lstStyle/>
                    <a:p>
                      <a:pPr algn="ctr"/>
                      <a:r>
                        <a:rPr lang="en-US" sz="2600" dirty="0" smtClean="0">
                          <a:latin typeface="Times New Roman" pitchFamily="18" charset="0"/>
                          <a:cs typeface="Times New Roman" pitchFamily="18" charset="0"/>
                        </a:rPr>
                        <a:t>TA</a:t>
                      </a:r>
                      <a:endParaRPr lang="en-US" sz="2600" dirty="0">
                        <a:latin typeface="Times New Roman" pitchFamily="18" charset="0"/>
                        <a:cs typeface="Times New Roman" pitchFamily="18" charset="0"/>
                      </a:endParaRPr>
                    </a:p>
                  </a:txBody>
                  <a:tcPr/>
                </a:tc>
                <a:tc>
                  <a:txBody>
                    <a:bodyPr/>
                    <a:lstStyle/>
                    <a:p>
                      <a:pPr algn="ctr"/>
                      <a:r>
                        <a:rPr lang="en-US" sz="2600" dirty="0" smtClean="0">
                          <a:latin typeface="Times New Roman" pitchFamily="18" charset="0"/>
                          <a:cs typeface="Times New Roman" pitchFamily="18" charset="0"/>
                        </a:rPr>
                        <a:t>GIẶC</a:t>
                      </a:r>
                      <a:endParaRPr lang="en-US" sz="2600" dirty="0">
                        <a:latin typeface="Times New Roman" pitchFamily="18" charset="0"/>
                        <a:cs typeface="Times New Roman" pitchFamily="18" charset="0"/>
                      </a:endParaRPr>
                    </a:p>
                  </a:txBody>
                  <a:tcPr/>
                </a:tc>
              </a:tr>
              <a:tr h="370840">
                <a:tc vMerge="1">
                  <a:txBody>
                    <a:bodyPr/>
                    <a:lstStyle/>
                    <a:p>
                      <a:endParaRPr lang="en-US" dirty="0"/>
                    </a:p>
                  </a:txBody>
                  <a:tcPr/>
                </a:tc>
                <a:tc>
                  <a:txBody>
                    <a:bodyPr/>
                    <a:lstStyle/>
                    <a:p>
                      <a:pPr algn="just"/>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Không</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quân</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trang</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quân</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phục</a:t>
                      </a:r>
                      <a:endPar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Không</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được</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rèn</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luyện</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võ</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nghệ</a:t>
                      </a:r>
                      <a:endPar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Vũ</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khí</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là</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những</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vật</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dụng</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hằng</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ngày</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dao</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phay</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rơm</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endParaRPr kumimoji="0" lang="en-US" sz="1600" b="0" i="0" u="none" strike="noStrike" kern="1200" cap="none" spc="0" normalizeH="0" baseline="0" noProof="0" dirty="0" smtClean="0">
                        <a:ln>
                          <a:noFill/>
                        </a:ln>
                        <a:solidFill>
                          <a:schemeClr val="accent2">
                            <a:lumMod val="20000"/>
                            <a:lumOff val="80000"/>
                          </a:schemeClr>
                        </a:solidFill>
                        <a:effectLst/>
                        <a:uLnTx/>
                        <a:uFillTx/>
                        <a:latin typeface="Times New Roman" pitchFamily="18" charset="0"/>
                        <a:ea typeface="+mn-ea"/>
                        <a:cs typeface="Times New Roman" pitchFamily="18" charset="0"/>
                      </a:endParaRPr>
                    </a:p>
                    <a:p>
                      <a:pPr marL="514350" marR="0" lvl="0" indent="-514350" algn="just" defTabSz="914400" rtl="0" eaLnBrk="1" fontAlgn="base" latinLnBrk="0" hangingPunct="1">
                        <a:lnSpc>
                          <a:spcPct val="100000"/>
                        </a:lnSpc>
                        <a:spcBef>
                          <a:spcPct val="50000"/>
                        </a:spcBef>
                        <a:spcAft>
                          <a:spcPct val="0"/>
                        </a:spcAft>
                        <a:buClrTx/>
                        <a:buSzTx/>
                        <a:buFont typeface="Wingdings" pitchFamily="2" charset="2"/>
                        <a:buChar char="Ø"/>
                        <a:tabLst/>
                        <a:defRPr/>
                      </a:pP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Vũ</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khí</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thô</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sơ</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đơn</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giản</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thiếu</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sự</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chuẩn</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bị</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chu</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đáo</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a:t>
                      </a:r>
                    </a:p>
                    <a:p>
                      <a:pPr algn="just"/>
                      <a:endParaRPr lang="en-US" sz="2600" dirty="0">
                        <a:latin typeface="Times New Roman" pitchFamily="18" charset="0"/>
                        <a:cs typeface="Times New Roman" pitchFamily="18" charset="0"/>
                      </a:endParaRPr>
                    </a:p>
                  </a:txBody>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Đầy</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đủ</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quân</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trang</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quân</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phục</a:t>
                      </a:r>
                      <a:endPar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Là</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lính</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chuyên</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nghiệp</a:t>
                      </a:r>
                      <a:endPar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Vũ</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khí</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không</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thiếu</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bất</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cứ</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cái</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gì</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đạn</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to,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đạn</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nhỏ</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tàu</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thiếc</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tàu</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đồng</a:t>
                      </a:r>
                      <a:r>
                        <a:rPr kumimoji="0" lang="en-US" sz="2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p>
                    <a:p>
                      <a:pPr marL="457200" marR="0" lvl="0" indent="-457200" algn="just" defTabSz="914400" rtl="0" eaLnBrk="1" fontAlgn="base" latinLnBrk="0" hangingPunct="1">
                        <a:lnSpc>
                          <a:spcPct val="100000"/>
                        </a:lnSpc>
                        <a:spcBef>
                          <a:spcPct val="50000"/>
                        </a:spcBef>
                        <a:spcAft>
                          <a:spcPct val="0"/>
                        </a:spcAft>
                        <a:buClrTx/>
                        <a:buSzTx/>
                        <a:buFont typeface="Wingdings" pitchFamily="2" charset="2"/>
                        <a:buChar char="Ø"/>
                        <a:tabLst/>
                        <a:defRPr/>
                      </a:pP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Hồn</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kinh</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khiếp</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vía</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dẫm</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lên</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nhau</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mà</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 </a:t>
                      </a:r>
                      <a:r>
                        <a:rPr kumimoji="0" lang="en-US" sz="2600" b="1" i="0" u="none" strike="noStrike" kern="1200" cap="none" spc="0" normalizeH="0" baseline="0" noProof="0" dirty="0" err="1" smtClean="0">
                          <a:ln>
                            <a:noFill/>
                          </a:ln>
                          <a:solidFill>
                            <a:srgbClr val="800080"/>
                          </a:solidFill>
                          <a:effectLst/>
                          <a:uLnTx/>
                          <a:uFillTx/>
                          <a:latin typeface="Times New Roman" pitchFamily="18" charset="0"/>
                          <a:ea typeface="+mn-ea"/>
                          <a:cs typeface="Times New Roman" pitchFamily="18" charset="0"/>
                        </a:rPr>
                        <a:t>chạy</a:t>
                      </a:r>
                      <a:r>
                        <a:rPr kumimoji="0" lang="en-US" sz="2600" b="0"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a:t>
                      </a:r>
                      <a:endPar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endParaRPr>
                    </a:p>
                  </a:txBody>
                  <a:tcPr/>
                </a:tc>
              </a:tr>
            </a:tbl>
          </a:graphicData>
        </a:graphic>
      </p:graphicFrame>
    </p:spTree>
    <p:extLst>
      <p:ext uri="{BB962C8B-B14F-4D97-AF65-F5344CB8AC3E}">
        <p14:creationId xmlns:p14="http://schemas.microsoft.com/office/powerpoint/2010/main" val="244381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hap den 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732" y="304800"/>
            <a:ext cx="9550400" cy="5638800"/>
          </a:xfrm>
          <a:prstGeom prst="rect">
            <a:avLst/>
          </a:prstGeom>
          <a:noFill/>
          <a:extLst>
            <a:ext uri="{909E8E84-426E-40DD-AFC4-6F175D3DCCD1}">
              <a14:hiddenFill xmlns:a14="http://schemas.microsoft.com/office/drawing/2010/main">
                <a:solidFill>
                  <a:srgbClr val="FFFFFF"/>
                </a:solidFill>
              </a14:hiddenFill>
            </a:ext>
          </a:extLst>
        </p:spPr>
      </p:pic>
      <p:sp>
        <p:nvSpPr>
          <p:cNvPr id="9219" name="Text Box 3"/>
          <p:cNvSpPr txBox="1">
            <a:spLocks noChangeArrowheads="1"/>
          </p:cNvSpPr>
          <p:nvPr/>
        </p:nvSpPr>
        <p:spPr bwMode="auto">
          <a:xfrm>
            <a:off x="3048000" y="6096005"/>
            <a:ext cx="58928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400" dirty="0" err="1" smtClean="0">
                <a:solidFill>
                  <a:srgbClr val="000000"/>
                </a:solidFill>
                <a:latin typeface="Times New Roman" pitchFamily="18" charset="0"/>
              </a:rPr>
              <a:t>Thực</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dân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Pháp</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mới</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đến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Việt</a:t>
            </a:r>
            <a:r>
              <a:rPr lang="en-US" sz="2400" dirty="0" smtClean="0">
                <a:solidFill>
                  <a:srgbClr val="000000"/>
                </a:solidFill>
                <a:latin typeface="Times New Roman" pitchFamily="18" charset="0"/>
              </a:rPr>
              <a:t> Nam</a:t>
            </a:r>
          </a:p>
        </p:txBody>
      </p:sp>
    </p:spTree>
    <p:extLst>
      <p:ext uri="{BB962C8B-B14F-4D97-AF65-F5344CB8AC3E}">
        <p14:creationId xmlns:p14="http://schemas.microsoft.com/office/powerpoint/2010/main" val="927410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500"/>
                                        <p:tgtEl>
                                          <p:spTgt spid="92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box(in)">
                                      <p:cBhvr>
                                        <p:cTn id="10"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hap16_smal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10769600" cy="556260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4370558" y="6106525"/>
            <a:ext cx="36576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400" dirty="0" err="1" smtClean="0">
                <a:solidFill>
                  <a:srgbClr val="000000"/>
                </a:solidFill>
                <a:latin typeface="Times New Roman" pitchFamily="18" charset="0"/>
              </a:rPr>
              <a:t>Tàu</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chiến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của</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Pháp</a:t>
            </a:r>
            <a:endParaRPr lang="en-US" sz="2400" dirty="0" smtClean="0">
              <a:solidFill>
                <a:srgbClr val="000000"/>
              </a:solidFill>
              <a:latin typeface="Times New Roman" pitchFamily="18" charset="0"/>
            </a:endParaRPr>
          </a:p>
        </p:txBody>
      </p:sp>
    </p:spTree>
    <p:extLst>
      <p:ext uri="{BB962C8B-B14F-4D97-AF65-F5344CB8AC3E}">
        <p14:creationId xmlns:p14="http://schemas.microsoft.com/office/powerpoint/2010/main" val="3692274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ox(in)">
                                      <p:cBhvr>
                                        <p:cTn id="7" dur="500"/>
                                        <p:tgtEl>
                                          <p:spTgt spid="10244"/>
                                        </p:tgtEl>
                                      </p:cBhvr>
                                    </p:animEffect>
                                  </p:childTnLst>
                                </p:cTn>
                              </p:par>
                              <p:par>
                                <p:cTn id="8" presetID="4" presetClass="entr" presetSubtype="16"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box(in)">
                                      <p:cBhvr>
                                        <p:cTn id="1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C00000"/>
                </a:solidFill>
                <a:latin typeface="Algerian" pitchFamily="82" charset="0"/>
              </a:rPr>
              <a:t>CÂU HỎI 1 </a:t>
            </a:r>
          </a:p>
        </p:txBody>
      </p:sp>
      <p:graphicFrame>
        <p:nvGraphicFramePr>
          <p:cNvPr id="34" name="Object 33"/>
          <p:cNvGraphicFramePr>
            <a:graphicFrameLocks noChangeAspect="1"/>
          </p:cNvGraphicFramePr>
          <p:nvPr>
            <p:extLst>
              <p:ext uri="{D42A27DB-BD31-4B8C-83A1-F6EECF244321}">
                <p14:modId xmlns:p14="http://schemas.microsoft.com/office/powerpoint/2010/main" val="876693450"/>
              </p:ext>
            </p:extLst>
          </p:nvPr>
        </p:nvGraphicFramePr>
        <p:xfrm>
          <a:off x="6318251" y="2371725"/>
          <a:ext cx="114300" cy="177800"/>
        </p:xfrm>
        <a:graphic>
          <a:graphicData uri="http://schemas.openxmlformats.org/presentationml/2006/ole">
            <mc:AlternateContent xmlns:mc="http://schemas.openxmlformats.org/markup-compatibility/2006">
              <mc:Choice xmlns:v="urn:schemas-microsoft-com:vml" Requires="v">
                <p:oleObj spid="_x0000_s1032" name="Equation" r:id="rId11" imgW="114102" imgH="177492" progId="Equation.DSMT4">
                  <p:embed/>
                </p:oleObj>
              </mc:Choice>
              <mc:Fallback>
                <p:oleObj name="Equation" r:id="rId11" imgW="114102" imgH="177492"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8251"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443278" y="5759012"/>
            <a:ext cx="10671189" cy="769441"/>
          </a:xfrm>
          <a:prstGeom prst="rect">
            <a:avLst/>
          </a:prstGeom>
          <a:solidFill>
            <a:schemeClr val="tx1">
              <a:alpha val="47000"/>
            </a:schemeClr>
          </a:solidFill>
        </p:spPr>
        <p:txBody>
          <a:bodyPr wrap="square" rtlCol="0">
            <a:spAutoFit/>
          </a:bodyPr>
          <a:lstStyle/>
          <a:p>
            <a:r>
              <a:rPr lang="en-US" sz="4400" b="1" i="1" dirty="0" smtClean="0">
                <a:solidFill>
                  <a:prstClr val="white"/>
                </a:solidFill>
                <a:latin typeface="Times New Roman" pitchFamily="18" charset="0"/>
                <a:cs typeface="Times New Roman" pitchFamily="18" charset="0"/>
              </a:rPr>
              <a:t>- </a:t>
            </a:r>
            <a:r>
              <a:rPr lang="en-US" sz="4400" b="1" i="1" dirty="0" err="1" smtClean="0">
                <a:solidFill>
                  <a:prstClr val="white"/>
                </a:solidFill>
                <a:latin typeface="Times New Roman" pitchFamily="18" charset="0"/>
                <a:cs typeface="Times New Roman" pitchFamily="18" charset="0"/>
              </a:rPr>
              <a:t>Hai</a:t>
            </a:r>
            <a:r>
              <a:rPr lang="en-US" sz="4400" b="1" i="1" dirty="0" smtClean="0">
                <a:solidFill>
                  <a:prstClr val="white"/>
                </a:solidFill>
                <a:latin typeface="Times New Roman" pitchFamily="18" charset="0"/>
                <a:cs typeface="Times New Roman" pitchFamily="18" charset="0"/>
              </a:rPr>
              <a:t> </a:t>
            </a:r>
            <a:r>
              <a:rPr lang="en-US" sz="4400" b="1" i="1" dirty="0" err="1" smtClean="0">
                <a:solidFill>
                  <a:prstClr val="white"/>
                </a:solidFill>
                <a:latin typeface="Times New Roman" pitchFamily="18" charset="0"/>
                <a:cs typeface="Times New Roman" pitchFamily="18" charset="0"/>
              </a:rPr>
              <a:t>giai</a:t>
            </a:r>
            <a:r>
              <a:rPr lang="en-US" sz="4400" b="1" i="1" dirty="0" smtClean="0">
                <a:solidFill>
                  <a:prstClr val="white"/>
                </a:solidFill>
                <a:latin typeface="Times New Roman" pitchFamily="18" charset="0"/>
                <a:cs typeface="Times New Roman" pitchFamily="18" charset="0"/>
              </a:rPr>
              <a:t> </a:t>
            </a:r>
            <a:r>
              <a:rPr lang="en-US" sz="4400" b="1" i="1" dirty="0" err="1" smtClean="0">
                <a:solidFill>
                  <a:prstClr val="white"/>
                </a:solidFill>
                <a:latin typeface="Times New Roman" pitchFamily="18" charset="0"/>
                <a:cs typeface="Times New Roman" pitchFamily="18" charset="0"/>
              </a:rPr>
              <a:t>đoạn</a:t>
            </a:r>
            <a:r>
              <a:rPr lang="en-US" sz="4400" b="1" i="1" dirty="0" smtClean="0">
                <a:solidFill>
                  <a:prstClr val="white"/>
                </a:solidFill>
                <a:latin typeface="Times New Roman" pitchFamily="18" charset="0"/>
                <a:cs typeface="Times New Roman" pitchFamily="18" charset="0"/>
              </a:rPr>
              <a:t>: </a:t>
            </a:r>
            <a:r>
              <a:rPr lang="en-US" sz="4400" b="1" i="1" dirty="0" err="1" smtClean="0">
                <a:solidFill>
                  <a:prstClr val="white"/>
                </a:solidFill>
                <a:latin typeface="Times New Roman" pitchFamily="18" charset="0"/>
                <a:cs typeface="Times New Roman" pitchFamily="18" charset="0"/>
              </a:rPr>
              <a:t>trước</a:t>
            </a:r>
            <a:r>
              <a:rPr lang="en-US" sz="4400" b="1" i="1" dirty="0" smtClean="0">
                <a:solidFill>
                  <a:prstClr val="white"/>
                </a:solidFill>
                <a:latin typeface="Times New Roman" pitchFamily="18" charset="0"/>
                <a:cs typeface="Times New Roman" pitchFamily="18" charset="0"/>
              </a:rPr>
              <a:t> </a:t>
            </a:r>
            <a:r>
              <a:rPr lang="en-US" sz="4400" b="1" i="1" dirty="0" err="1" smtClean="0">
                <a:solidFill>
                  <a:prstClr val="white"/>
                </a:solidFill>
                <a:latin typeface="Times New Roman" pitchFamily="18" charset="0"/>
                <a:cs typeface="Times New Roman" pitchFamily="18" charset="0"/>
              </a:rPr>
              <a:t>và</a:t>
            </a:r>
            <a:r>
              <a:rPr lang="en-US" sz="4400" b="1" i="1" dirty="0" smtClean="0">
                <a:solidFill>
                  <a:prstClr val="white"/>
                </a:solidFill>
                <a:latin typeface="Times New Roman" pitchFamily="18" charset="0"/>
                <a:cs typeface="Times New Roman" pitchFamily="18" charset="0"/>
              </a:rPr>
              <a:t> </a:t>
            </a:r>
            <a:r>
              <a:rPr lang="en-US" sz="4400" b="1" i="1" dirty="0" err="1" smtClean="0">
                <a:solidFill>
                  <a:prstClr val="white"/>
                </a:solidFill>
                <a:latin typeface="Times New Roman" pitchFamily="18" charset="0"/>
                <a:cs typeface="Times New Roman" pitchFamily="18" charset="0"/>
              </a:rPr>
              <a:t>sau</a:t>
            </a:r>
            <a:r>
              <a:rPr lang="en-US" sz="4400" b="1" i="1" dirty="0" smtClean="0">
                <a:solidFill>
                  <a:prstClr val="white"/>
                </a:solidFill>
                <a:latin typeface="Times New Roman" pitchFamily="18" charset="0"/>
                <a:cs typeface="Times New Roman" pitchFamily="18" charset="0"/>
              </a:rPr>
              <a:t> </a:t>
            </a:r>
            <a:r>
              <a:rPr lang="en-US" sz="4400" b="1" i="1" dirty="0" err="1" smtClean="0">
                <a:solidFill>
                  <a:prstClr val="white"/>
                </a:solidFill>
                <a:latin typeface="Times New Roman" pitchFamily="18" charset="0"/>
                <a:cs typeface="Times New Roman" pitchFamily="18" charset="0"/>
              </a:rPr>
              <a:t>chống</a:t>
            </a:r>
            <a:r>
              <a:rPr lang="en-US" sz="4400" b="1" i="1" dirty="0" smtClean="0">
                <a:solidFill>
                  <a:prstClr val="white"/>
                </a:solidFill>
                <a:latin typeface="Times New Roman" pitchFamily="18" charset="0"/>
                <a:cs typeface="Times New Roman" pitchFamily="18" charset="0"/>
              </a:rPr>
              <a:t> </a:t>
            </a:r>
            <a:r>
              <a:rPr lang="en-US" sz="4400" b="1" i="1" dirty="0" err="1" smtClean="0">
                <a:solidFill>
                  <a:prstClr val="white"/>
                </a:solidFill>
                <a:latin typeface="Times New Roman" pitchFamily="18" charset="0"/>
                <a:cs typeface="Times New Roman" pitchFamily="18" charset="0"/>
              </a:rPr>
              <a:t>Pháp</a:t>
            </a:r>
            <a:endParaRPr lang="en-US" sz="4400" b="1" i="1" dirty="0">
              <a:solidFill>
                <a:prstClr val="white"/>
              </a:solidFill>
              <a:latin typeface="Times New Roman" pitchFamily="18" charset="0"/>
              <a:cs typeface="Times New Roman" pitchFamily="18" charset="0"/>
            </a:endParaRPr>
          </a:p>
        </p:txBody>
      </p:sp>
      <p:sp>
        <p:nvSpPr>
          <p:cNvPr id="36" name="TextBox 35"/>
          <p:cNvSpPr txBox="1"/>
          <p:nvPr/>
        </p:nvSpPr>
        <p:spPr>
          <a:xfrm>
            <a:off x="666663" y="2211209"/>
            <a:ext cx="10636996" cy="1569660"/>
          </a:xfrm>
          <a:prstGeom prst="rect">
            <a:avLst/>
          </a:prstGeom>
          <a:solidFill>
            <a:schemeClr val="tx1">
              <a:alpha val="47000"/>
            </a:schemeClr>
          </a:solidFill>
        </p:spPr>
        <p:txBody>
          <a:bodyPr wrap="square" rtlCol="0">
            <a:spAutoFit/>
          </a:bodyPr>
          <a:lstStyle/>
          <a:p>
            <a:r>
              <a:rPr lang="en-US" sz="4800" i="1" dirty="0" err="1" smtClean="0">
                <a:solidFill>
                  <a:prstClr val="white"/>
                </a:solidFill>
                <a:latin typeface="Times New Roman" pitchFamily="18" charset="0"/>
                <a:cs typeface="Times New Roman" pitchFamily="18" charset="0"/>
              </a:rPr>
              <a:t>Sự</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nghiệp</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sáng</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tác</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của</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Nguyễn</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Đình</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Chiểu</a:t>
            </a:r>
            <a:r>
              <a:rPr lang="en-US" sz="4800" i="1" dirty="0" smtClean="0">
                <a:solidFill>
                  <a:prstClr val="white"/>
                </a:solidFill>
                <a:latin typeface="Times New Roman" pitchFamily="18" charset="0"/>
                <a:cs typeface="Times New Roman" pitchFamily="18" charset="0"/>
              </a:rPr>
              <a:t> chia </a:t>
            </a:r>
            <a:r>
              <a:rPr lang="en-US" sz="4800" i="1" dirty="0" err="1" smtClean="0">
                <a:solidFill>
                  <a:prstClr val="white"/>
                </a:solidFill>
                <a:latin typeface="Times New Roman" pitchFamily="18" charset="0"/>
                <a:cs typeface="Times New Roman" pitchFamily="18" charset="0"/>
              </a:rPr>
              <a:t>thành</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mấy</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giai</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đoạn</a:t>
            </a:r>
            <a:r>
              <a:rPr lang="en-US" sz="4800" dirty="0" smtClean="0">
                <a:solidFill>
                  <a:prstClr val="white"/>
                </a:solidFill>
                <a:latin typeface="Times New Roman" pitchFamily="18" charset="0"/>
                <a:cs typeface="Times New Roman" pitchFamily="18" charset="0"/>
              </a:rPr>
              <a:t>?</a:t>
            </a:r>
            <a:endParaRPr lang="en-US" sz="4800" dirty="0">
              <a:solidFill>
                <a:prstClr val="white"/>
              </a:solidFill>
              <a:latin typeface="Times New Roman" pitchFamily="18" charset="0"/>
              <a:cs typeface="Times New Roman" pitchFamily="18" charset="0"/>
            </a:endParaRPr>
          </a:p>
        </p:txBody>
      </p:sp>
      <p:sp>
        <p:nvSpPr>
          <p:cNvPr id="2" name="TextBox 1"/>
          <p:cNvSpPr txBox="1"/>
          <p:nvPr/>
        </p:nvSpPr>
        <p:spPr>
          <a:xfrm>
            <a:off x="457211" y="4563070"/>
            <a:ext cx="3536951" cy="923330"/>
          </a:xfrm>
          <a:prstGeom prst="rect">
            <a:avLst/>
          </a:prstGeom>
          <a:noFill/>
        </p:spPr>
        <p:txBody>
          <a:bodyPr wrap="square" rtlCol="0">
            <a:spAutoFit/>
          </a:bodyPr>
          <a:lstStyle/>
          <a:p>
            <a:r>
              <a:rPr lang="en-US" sz="5400" i="1" u="sng" dirty="0" err="1">
                <a:solidFill>
                  <a:srgbClr val="C00000"/>
                </a:solidFill>
                <a:latin typeface="Times New Roman" pitchFamily="18" charset="0"/>
                <a:cs typeface="Times New Roman" pitchFamily="18" charset="0"/>
              </a:rPr>
              <a:t>Đáp</a:t>
            </a:r>
            <a:r>
              <a:rPr lang="en-US" sz="5400" i="1" u="sng" dirty="0">
                <a:solidFill>
                  <a:srgbClr val="C00000"/>
                </a:solidFill>
                <a:latin typeface="Times New Roman" pitchFamily="18" charset="0"/>
                <a:cs typeface="Times New Roman" pitchFamily="18" charset="0"/>
              </a:rPr>
              <a:t> </a:t>
            </a:r>
            <a:r>
              <a:rPr lang="en-US" sz="5400" i="1" u="sng" dirty="0" err="1">
                <a:solidFill>
                  <a:srgbClr val="C00000"/>
                </a:solidFill>
                <a:latin typeface="Times New Roman" pitchFamily="18" charset="0"/>
                <a:cs typeface="Times New Roman" pitchFamily="18" charset="0"/>
              </a:rPr>
              <a:t>án</a:t>
            </a:r>
            <a:r>
              <a:rPr lang="en-US" sz="5400" i="1" u="sng" dirty="0">
                <a:solidFill>
                  <a:srgbClr val="C000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0630927"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cstate="print"/>
          <a:srcRect/>
          <a:stretch>
            <a:fillRect/>
          </a:stretch>
        </p:blipFill>
        <p:spPr bwMode="auto">
          <a:xfrm>
            <a:off x="10722169" y="503559"/>
            <a:ext cx="1114507" cy="986803"/>
          </a:xfrm>
          <a:prstGeom prst="ellipse">
            <a:avLst/>
          </a:prstGeom>
          <a:ln>
            <a:noFill/>
          </a:ln>
          <a:effectLst>
            <a:softEdge rad="112500"/>
          </a:effectLst>
        </p:spPr>
      </p:pic>
      <p:sp>
        <p:nvSpPr>
          <p:cNvPr id="38" name="Hình chữ nhật 85"/>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0597733" y="170281"/>
            <a:ext cx="1363379"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0737855" y="599551"/>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9785" y="17767"/>
            <a:ext cx="1707491" cy="1710118"/>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cstate="print"/>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180272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descr="nghia si can giuoc">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533400"/>
            <a:ext cx="10058400" cy="5029200"/>
          </a:xfrm>
          <a:prstGeom prst="rect">
            <a:avLst/>
          </a:prstGeom>
          <a:noFill/>
          <a:extLst>
            <a:ext uri="{909E8E84-426E-40DD-AFC4-6F175D3DCCD1}">
              <a14:hiddenFill xmlns:a14="http://schemas.microsoft.com/office/drawing/2010/main">
                <a:solidFill>
                  <a:srgbClr val="FFFFFF"/>
                </a:solidFill>
              </a14:hiddenFill>
            </a:ext>
          </a:extLst>
        </p:spPr>
      </p:pic>
      <p:sp>
        <p:nvSpPr>
          <p:cNvPr id="51207" name="Text Box 7"/>
          <p:cNvSpPr txBox="1">
            <a:spLocks noChangeArrowheads="1"/>
          </p:cNvSpPr>
          <p:nvPr/>
        </p:nvSpPr>
        <p:spPr bwMode="auto">
          <a:xfrm>
            <a:off x="2133600" y="5943605"/>
            <a:ext cx="8229600" cy="46672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400" dirty="0" err="1" smtClean="0">
                <a:solidFill>
                  <a:srgbClr val="000000"/>
                </a:solidFill>
                <a:latin typeface="Times New Roman" pitchFamily="18" charset="0"/>
              </a:rPr>
              <a:t>Nhân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dân</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Việt</a:t>
            </a:r>
            <a:r>
              <a:rPr lang="en-US" sz="2400" dirty="0" smtClean="0">
                <a:solidFill>
                  <a:srgbClr val="000000"/>
                </a:solidFill>
                <a:latin typeface="Times New Roman" pitchFamily="18" charset="0"/>
              </a:rPr>
              <a:t> Nam </a:t>
            </a:r>
            <a:r>
              <a:rPr lang="en-US" sz="2400" dirty="0" err="1" smtClean="0">
                <a:solidFill>
                  <a:srgbClr val="000000"/>
                </a:solidFill>
                <a:latin typeface="Times New Roman" pitchFamily="18" charset="0"/>
              </a:rPr>
              <a:t>những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năm</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đầu</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chống</a:t>
            </a:r>
            <a:r>
              <a:rPr lang="en-US" sz="2400" dirty="0" smtClean="0">
                <a:solidFill>
                  <a:srgbClr val="000000"/>
                </a:solidFill>
                <a:latin typeface="Times New Roman" pitchFamily="18" charset="0"/>
              </a:rPr>
              <a:t> </a:t>
            </a:r>
            <a:r>
              <a:rPr lang="en-US" sz="2400" dirty="0" err="1" smtClean="0">
                <a:solidFill>
                  <a:srgbClr val="000000"/>
                </a:solidFill>
                <a:latin typeface="Times New Roman" pitchFamily="18" charset="0"/>
              </a:rPr>
              <a:t>Pháp</a:t>
            </a:r>
            <a:endParaRPr lang="en-US" sz="2400" dirty="0" smtClean="0">
              <a:solidFill>
                <a:srgbClr val="000000"/>
              </a:solidFill>
              <a:latin typeface="Times New Roman" pitchFamily="18" charset="0"/>
            </a:endParaRPr>
          </a:p>
        </p:txBody>
      </p:sp>
    </p:spTree>
    <p:extLst>
      <p:ext uri="{BB962C8B-B14F-4D97-AF65-F5344CB8AC3E}">
        <p14:creationId xmlns:p14="http://schemas.microsoft.com/office/powerpoint/2010/main" val="2078554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checkerboard(across)">
                                      <p:cBhvr>
                                        <p:cTn id="7" dur="1000"/>
                                        <p:tgtEl>
                                          <p:spTgt spid="5120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1207"/>
                                        </p:tgtEl>
                                        <p:attrNameLst>
                                          <p:attrName>style.visibility</p:attrName>
                                        </p:attrNameLst>
                                      </p:cBhvr>
                                      <p:to>
                                        <p:strVal val="visible"/>
                                      </p:to>
                                    </p:set>
                                    <p:animEffect transition="in" filter="checkerboard(across)">
                                      <p:cBhvr>
                                        <p:cTn id="10" dur="10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II. </a:t>
            </a:r>
            <a:r>
              <a:rPr lang="en-US" sz="3600" b="1" kern="0" dirty="0" err="1" smtClean="0">
                <a:solidFill>
                  <a:srgbClr val="7030A0"/>
                </a:solidFill>
                <a:latin typeface="Times New Roman" pitchFamily="18" charset="0"/>
                <a:cs typeface="Times New Roman" pitchFamily="18" charset="0"/>
              </a:rPr>
              <a:t>Đọc</a:t>
            </a:r>
            <a:r>
              <a:rPr lang="en-US" sz="3600" b="1" kern="0" dirty="0" smtClean="0">
                <a:solidFill>
                  <a:srgbClr val="7030A0"/>
                </a:solidFill>
                <a:latin typeface="Times New Roman" pitchFamily="18" charset="0"/>
                <a:cs typeface="Times New Roman" pitchFamily="18" charset="0"/>
              </a:rPr>
              <a:t> – </a:t>
            </a:r>
            <a:r>
              <a:rPr lang="en-US" sz="3600" b="1" kern="0" dirty="0" err="1" smtClean="0">
                <a:solidFill>
                  <a:srgbClr val="7030A0"/>
                </a:solidFill>
                <a:latin typeface="Times New Roman" pitchFamily="18" charset="0"/>
                <a:cs typeface="Times New Roman" pitchFamily="18" charset="0"/>
              </a:rPr>
              <a:t>hiểu</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văn</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bản</a:t>
            </a:r>
            <a:endParaRPr lang="en-US" sz="4800" b="1" u="sng" kern="0" dirty="0">
              <a:solidFill>
                <a:srgbClr val="7030A0"/>
              </a:solidFill>
              <a:latin typeface="Times New Roman" pitchFamily="18" charset="0"/>
              <a:cs typeface="Times New Roman" pitchFamily="18" charset="0"/>
            </a:endParaRPr>
          </a:p>
        </p:txBody>
      </p:sp>
      <p:sp>
        <p:nvSpPr>
          <p:cNvPr id="7" name="Text Box 4"/>
          <p:cNvSpPr txBox="1">
            <a:spLocks noChangeArrowheads="1"/>
          </p:cNvSpPr>
          <p:nvPr/>
        </p:nvSpPr>
        <p:spPr bwMode="auto">
          <a:xfrm>
            <a:off x="690160" y="1079923"/>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i="1" dirty="0" smtClean="0">
                <a:solidFill>
                  <a:srgbClr val="C00000"/>
                </a:solidFill>
                <a:latin typeface="Times New Roman" pitchFamily="18" charset="0"/>
              </a:rPr>
              <a:t>1. </a:t>
            </a:r>
            <a:r>
              <a:rPr lang="en-US" sz="2800" b="1" i="1" dirty="0" err="1" smtClean="0">
                <a:solidFill>
                  <a:srgbClr val="C00000"/>
                </a:solidFill>
                <a:latin typeface="Times New Roman" pitchFamily="18" charset="0"/>
              </a:rPr>
              <a:t>Hình</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tượng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người</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nông</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dân</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nghĩa</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sĩ</a:t>
            </a:r>
            <a:r>
              <a:rPr lang="en-US" sz="2800" b="1" i="1" dirty="0" smtClean="0">
                <a:solidFill>
                  <a:srgbClr val="C00000"/>
                </a:solidFill>
                <a:latin typeface="Times New Roman" pitchFamily="18" charset="0"/>
              </a:rPr>
              <a:t>:</a:t>
            </a:r>
          </a:p>
        </p:txBody>
      </p:sp>
      <p:sp>
        <p:nvSpPr>
          <p:cNvPr id="8" name="Text Box 5"/>
          <p:cNvSpPr txBox="1">
            <a:spLocks noChangeArrowheads="1"/>
          </p:cNvSpPr>
          <p:nvPr/>
        </p:nvSpPr>
        <p:spPr bwMode="auto">
          <a:xfrm>
            <a:off x="588574" y="1667033"/>
            <a:ext cx="100689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b="1" dirty="0" smtClean="0">
                <a:solidFill>
                  <a:srgbClr val="009900"/>
                </a:solidFill>
                <a:latin typeface="Times New Roman" pitchFamily="18" charset="0"/>
              </a:rPr>
              <a:t>d) </a:t>
            </a:r>
            <a:r>
              <a:rPr lang="en-US" sz="2800" b="1" dirty="0" err="1" smtClean="0">
                <a:solidFill>
                  <a:srgbClr val="009900"/>
                </a:solidFill>
                <a:latin typeface="Times New Roman" pitchFamily="18" charset="0"/>
              </a:rPr>
              <a:t>Vẻ</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đẹp</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hào</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hùng</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của</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đội</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quân</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áo</a:t>
            </a:r>
            <a:r>
              <a:rPr lang="en-US" sz="2800" b="1" dirty="0" smtClean="0">
                <a:solidFill>
                  <a:srgbClr val="009900"/>
                </a:solidFill>
                <a:latin typeface="Times New Roman" pitchFamily="18" charset="0"/>
              </a:rPr>
              <a:t> </a:t>
            </a:r>
            <a:r>
              <a:rPr lang="en-US" sz="2800" b="1" dirty="0" err="1" smtClean="0">
                <a:solidFill>
                  <a:srgbClr val="009900"/>
                </a:solidFill>
                <a:latin typeface="Times New Roman" pitchFamily="18" charset="0"/>
              </a:rPr>
              <a:t>vải</a:t>
            </a:r>
            <a:endParaRPr lang="en-US" sz="2800" i="1" dirty="0" smtClean="0">
              <a:solidFill>
                <a:srgbClr val="000000"/>
              </a:solidFill>
              <a:latin typeface="Times New Roman" pitchFamily="18" charset="0"/>
            </a:endParaRPr>
          </a:p>
        </p:txBody>
      </p:sp>
      <p:graphicFrame>
        <p:nvGraphicFramePr>
          <p:cNvPr id="11" name="Content Placeholder 4"/>
          <p:cNvGraphicFramePr>
            <a:graphicFrameLocks noGrp="1"/>
          </p:cNvGraphicFramePr>
          <p:nvPr>
            <p:ph idx="1"/>
            <p:extLst>
              <p:ext uri="{D42A27DB-BD31-4B8C-83A1-F6EECF244321}">
                <p14:modId xmlns:p14="http://schemas.microsoft.com/office/powerpoint/2010/main" val="3130063899"/>
              </p:ext>
            </p:extLst>
          </p:nvPr>
        </p:nvGraphicFramePr>
        <p:xfrm>
          <a:off x="515004" y="2420016"/>
          <a:ext cx="11309133" cy="3352800"/>
        </p:xfrm>
        <a:graphic>
          <a:graphicData uri="http://schemas.openxmlformats.org/drawingml/2006/table">
            <a:tbl>
              <a:tblPr firstRow="1" bandRow="1">
                <a:tableStyleId>{93296810-A885-4BE3-A3E7-6D5BEEA58F35}</a:tableStyleId>
              </a:tblPr>
              <a:tblGrid>
                <a:gridCol w="1171906"/>
                <a:gridCol w="4861798"/>
                <a:gridCol w="5275429"/>
              </a:tblGrid>
              <a:tr h="370840">
                <a:tc rowSpan="2">
                  <a:txBody>
                    <a:bodyPr/>
                    <a:lstStyle/>
                    <a:p>
                      <a:pPr algn="ctr"/>
                      <a:endParaRPr lang="en-US" sz="2600" dirty="0" smtClean="0">
                        <a:solidFill>
                          <a:schemeClr val="accent2">
                            <a:lumMod val="50000"/>
                          </a:schemeClr>
                        </a:solidFill>
                        <a:latin typeface="Times New Roman" pitchFamily="18" charset="0"/>
                        <a:cs typeface="Times New Roman" pitchFamily="18" charset="0"/>
                      </a:endParaRPr>
                    </a:p>
                    <a:p>
                      <a:pPr algn="ctr"/>
                      <a:endParaRPr lang="en-US" sz="2600" dirty="0" smtClean="0">
                        <a:solidFill>
                          <a:schemeClr val="accent2">
                            <a:lumMod val="50000"/>
                          </a:schemeClr>
                        </a:solidFill>
                        <a:latin typeface="Times New Roman" pitchFamily="18" charset="0"/>
                        <a:cs typeface="Times New Roman" pitchFamily="18" charset="0"/>
                      </a:endParaRPr>
                    </a:p>
                    <a:p>
                      <a:pPr algn="ctr"/>
                      <a:endParaRPr lang="en-US" sz="2600" dirty="0" smtClean="0">
                        <a:solidFill>
                          <a:schemeClr val="accent2">
                            <a:lumMod val="50000"/>
                          </a:schemeClr>
                        </a:solidFill>
                        <a:latin typeface="Times New Roman" pitchFamily="18" charset="0"/>
                        <a:cs typeface="Times New Roman" pitchFamily="18" charset="0"/>
                      </a:endParaRPr>
                    </a:p>
                    <a:p>
                      <a:pPr algn="ctr"/>
                      <a:r>
                        <a:rPr lang="en-US" sz="2600" dirty="0" err="1" smtClean="0">
                          <a:solidFill>
                            <a:schemeClr val="accent2">
                              <a:lumMod val="50000"/>
                            </a:schemeClr>
                          </a:solidFill>
                          <a:latin typeface="Times New Roman" pitchFamily="18" charset="0"/>
                          <a:cs typeface="Times New Roman" pitchFamily="18" charset="0"/>
                        </a:rPr>
                        <a:t>Tấn</a:t>
                      </a:r>
                      <a:r>
                        <a:rPr lang="en-US" sz="2600" baseline="0" dirty="0" smtClean="0">
                          <a:solidFill>
                            <a:schemeClr val="accent2">
                              <a:lumMod val="50000"/>
                            </a:schemeClr>
                          </a:solidFill>
                          <a:latin typeface="Times New Roman" pitchFamily="18" charset="0"/>
                          <a:cs typeface="Times New Roman" pitchFamily="18" charset="0"/>
                        </a:rPr>
                        <a:t> </a:t>
                      </a:r>
                      <a:r>
                        <a:rPr lang="en-US" sz="2600" baseline="0" dirty="0" err="1" smtClean="0">
                          <a:solidFill>
                            <a:schemeClr val="accent2">
                              <a:lumMod val="50000"/>
                            </a:schemeClr>
                          </a:solidFill>
                          <a:latin typeface="Times New Roman" pitchFamily="18" charset="0"/>
                          <a:cs typeface="Times New Roman" pitchFamily="18" charset="0"/>
                        </a:rPr>
                        <a:t>công</a:t>
                      </a:r>
                      <a:endParaRPr lang="en-US" sz="2600" dirty="0" smtClean="0">
                        <a:solidFill>
                          <a:schemeClr val="accent2">
                            <a:lumMod val="50000"/>
                          </a:schemeClr>
                        </a:solidFill>
                        <a:latin typeface="Times New Roman" pitchFamily="18" charset="0"/>
                        <a:cs typeface="Times New Roman" pitchFamily="18" charset="0"/>
                      </a:endParaRPr>
                    </a:p>
                  </a:txBody>
                  <a:tcPr>
                    <a:solidFill>
                      <a:schemeClr val="bg1">
                        <a:lumMod val="95000"/>
                      </a:schemeClr>
                    </a:solidFill>
                  </a:tcPr>
                </a:tc>
                <a:tc>
                  <a:txBody>
                    <a:bodyPr/>
                    <a:lstStyle/>
                    <a:p>
                      <a:pPr algn="ctr"/>
                      <a:r>
                        <a:rPr lang="en-US" sz="2600" dirty="0" smtClean="0">
                          <a:latin typeface="Times New Roman" pitchFamily="18" charset="0"/>
                          <a:cs typeface="Times New Roman" pitchFamily="18" charset="0"/>
                        </a:rPr>
                        <a:t>TA</a:t>
                      </a:r>
                      <a:endParaRPr lang="en-US" sz="2600" dirty="0">
                        <a:latin typeface="Times New Roman" pitchFamily="18" charset="0"/>
                        <a:cs typeface="Times New Roman" pitchFamily="18" charset="0"/>
                      </a:endParaRPr>
                    </a:p>
                  </a:txBody>
                  <a:tcPr/>
                </a:tc>
                <a:tc>
                  <a:txBody>
                    <a:bodyPr/>
                    <a:lstStyle/>
                    <a:p>
                      <a:pPr algn="ctr"/>
                      <a:r>
                        <a:rPr lang="en-US" sz="2600" dirty="0" smtClean="0">
                          <a:latin typeface="Times New Roman" pitchFamily="18" charset="0"/>
                          <a:cs typeface="Times New Roman" pitchFamily="18" charset="0"/>
                        </a:rPr>
                        <a:t>GIẶC</a:t>
                      </a:r>
                      <a:endParaRPr lang="en-US" sz="2600" dirty="0">
                        <a:latin typeface="Times New Roman" pitchFamily="18" charset="0"/>
                        <a:cs typeface="Times New Roman" pitchFamily="18" charset="0"/>
                      </a:endParaRPr>
                    </a:p>
                  </a:txBody>
                  <a:tcPr/>
                </a:tc>
              </a:tr>
              <a:tr h="370840">
                <a:tc vMerge="1">
                  <a:txBody>
                    <a:bodyPr/>
                    <a:lstStyle/>
                    <a:p>
                      <a:endParaRPr lang="en-US" dirty="0"/>
                    </a:p>
                  </a:txBody>
                  <a:tcPr/>
                </a:tc>
                <a:tc>
                  <a:txBody>
                    <a:bodyPr/>
                    <a:lstStyle/>
                    <a:p>
                      <a:pPr marL="342900" marR="0" lvl="0" indent="-342900" algn="just" defTabSz="914400" rtl="0" eaLnBrk="1" fontAlgn="base" latinLnBrk="0" hangingPunct="1">
                        <a:lnSpc>
                          <a:spcPct val="100000"/>
                        </a:lnSpc>
                        <a:spcBef>
                          <a:spcPct val="50000"/>
                        </a:spcBef>
                        <a:spcAft>
                          <a:spcPct val="0"/>
                        </a:spcAft>
                        <a:buClrTx/>
                        <a:buSzTx/>
                        <a:buFontTx/>
                        <a:buChar char="-"/>
                        <a:tabLst/>
                        <a:defRPr/>
                      </a:pP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Đốt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nhà</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dạy</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đạo</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just" defTabSz="914400" rtl="0" eaLnBrk="1" fontAlgn="base" latinLnBrk="0" hangingPunct="1">
                        <a:lnSpc>
                          <a:spcPct val="100000"/>
                        </a:lnSpc>
                        <a:spcBef>
                          <a:spcPct val="50000"/>
                        </a:spcBef>
                        <a:spcAft>
                          <a:spcPct val="0"/>
                        </a:spcAft>
                        <a:buClrTx/>
                        <a:buSzTx/>
                        <a:buFontTx/>
                        <a:buChar char="-"/>
                        <a:tabLst/>
                        <a:defRPr/>
                      </a:pP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Chém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rớt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đầu</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quan</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hai</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just" defTabSz="914400" rtl="0" eaLnBrk="1" fontAlgn="base" latinLnBrk="0" hangingPunct="1">
                        <a:lnSpc>
                          <a:spcPct val="100000"/>
                        </a:lnSpc>
                        <a:spcBef>
                          <a:spcPct val="50000"/>
                        </a:spcBef>
                        <a:spcAft>
                          <a:spcPct val="0"/>
                        </a:spcAft>
                        <a:buClrTx/>
                        <a:buSzTx/>
                        <a:buFontTx/>
                        <a:buChar char="-"/>
                        <a:tabLst/>
                        <a:defRPr/>
                      </a:pP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Đạp</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rào</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lướt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tới</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xô</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cửa</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xông</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vào</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đâm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ngang</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chém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ngược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342900" marR="0" lvl="0" indent="-342900" algn="just" defTabSz="914400" rtl="0" eaLnBrk="1" fontAlgn="base" latinLnBrk="0" hangingPunct="1">
                        <a:lnSpc>
                          <a:spcPct val="100000"/>
                        </a:lnSpc>
                        <a:spcBef>
                          <a:spcPct val="50000"/>
                        </a:spcBef>
                        <a:spcAft>
                          <a:spcPct val="0"/>
                        </a:spcAft>
                        <a:buClrTx/>
                        <a:buSzTx/>
                        <a:buFont typeface="Wingdings" pitchFamily="2" charset="2"/>
                        <a:buChar char="Ø"/>
                        <a:tabLst/>
                        <a:defRPr/>
                      </a:pP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Gan</a:t>
                      </a:r>
                      <a:r>
                        <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dạ</a:t>
                      </a:r>
                      <a:r>
                        <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anh</a:t>
                      </a:r>
                      <a:r>
                        <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dũng</a:t>
                      </a:r>
                      <a:r>
                        <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sẵn</a:t>
                      </a:r>
                      <a:r>
                        <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sàng</a:t>
                      </a:r>
                      <a:r>
                        <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xả</a:t>
                      </a:r>
                      <a:r>
                        <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thân</a:t>
                      </a:r>
                      <a:r>
                        <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vì</a:t>
                      </a:r>
                      <a:r>
                        <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đất</a:t>
                      </a:r>
                      <a:r>
                        <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nước</a:t>
                      </a:r>
                      <a:r>
                        <a:rPr kumimoji="0" lang="en-US" sz="2600" b="0"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a:t>
                      </a:r>
                      <a:endPar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endParaRPr>
                    </a:p>
                  </a:txBody>
                  <a:tcPr/>
                </a:tc>
                <a:tc>
                  <a:txBody>
                    <a:bodyPr/>
                    <a:lstStyle/>
                    <a:p>
                      <a:pPr marL="457200" marR="0" lvl="0" indent="-457200" algn="just" defTabSz="914400" rtl="0" eaLnBrk="1" fontAlgn="base" latinLnBrk="0" hangingPunct="1">
                        <a:lnSpc>
                          <a:spcPct val="100000"/>
                        </a:lnSpc>
                        <a:spcBef>
                          <a:spcPct val="50000"/>
                        </a:spcBef>
                        <a:spcAft>
                          <a:spcPct val="0"/>
                        </a:spcAft>
                        <a:buClrTx/>
                        <a:buSzTx/>
                        <a:buFontTx/>
                        <a:buChar char="-"/>
                        <a:tabLst/>
                        <a:defRPr/>
                      </a:pPr>
                      <a:r>
                        <a:rPr kumimoji="0" lang="en-US" sz="26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N</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hà</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dạy</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đạo</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bị</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đốt</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just" defTabSz="914400" rtl="0" eaLnBrk="1" fontAlgn="base" latinLnBrk="0" hangingPunct="1">
                        <a:lnSpc>
                          <a:spcPct val="100000"/>
                        </a:lnSpc>
                        <a:spcBef>
                          <a:spcPct val="50000"/>
                        </a:spcBef>
                        <a:spcAft>
                          <a:spcPct val="0"/>
                        </a:spcAft>
                        <a:buClrTx/>
                        <a:buSzTx/>
                        <a:buFontTx/>
                        <a:buChar char="-"/>
                        <a:tabLst/>
                        <a:defRPr/>
                      </a:pP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Quan</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hai</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bị</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chém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rớt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đầu</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342900" marR="0" lvl="0" indent="-342900" algn="just" defTabSz="914400" rtl="0" eaLnBrk="1" fontAlgn="base" latinLnBrk="0" hangingPunct="1">
                        <a:lnSpc>
                          <a:spcPct val="100000"/>
                        </a:lnSpc>
                        <a:spcBef>
                          <a:spcPct val="50000"/>
                        </a:spcBef>
                        <a:spcAft>
                          <a:spcPct val="0"/>
                        </a:spcAft>
                        <a:buClrTx/>
                        <a:buSzTx/>
                        <a:buFontTx/>
                        <a:buChar char="-"/>
                        <a:tabLst/>
                        <a:defRPr/>
                      </a:pP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Bọn</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hè</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trước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lũ</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ó </a:t>
                      </a:r>
                      <a:r>
                        <a:rPr kumimoji="0" lang="en-US" sz="2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sau</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schemeClr val="accent2">
                              <a:lumMod val="20000"/>
                              <a:lumOff val="80000"/>
                            </a:schemeClr>
                          </a:solidFill>
                          <a:effectLst/>
                          <a:uLnTx/>
                          <a:uFillTx/>
                          <a:latin typeface="Times New Roman" pitchFamily="18" charset="0"/>
                          <a:ea typeface="+mn-ea"/>
                          <a:cs typeface="+mn-cs"/>
                        </a:rPr>
                        <a:t>A</a:t>
                      </a:r>
                    </a:p>
                    <a:p>
                      <a:pPr marL="342900" marR="0" lvl="0" indent="-342900" algn="just" defTabSz="914400" rtl="0" eaLnBrk="1" fontAlgn="base" latinLnBrk="0" hangingPunct="1">
                        <a:lnSpc>
                          <a:spcPct val="100000"/>
                        </a:lnSpc>
                        <a:spcBef>
                          <a:spcPct val="50000"/>
                        </a:spcBef>
                        <a:spcAft>
                          <a:spcPct val="0"/>
                        </a:spcAft>
                        <a:buClrTx/>
                        <a:buSzTx/>
                        <a:buFont typeface="Wingdings" pitchFamily="2" charset="2"/>
                        <a:buChar char="Ø"/>
                        <a:tabLst/>
                        <a:defRPr/>
                      </a:pP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Hèn</a:t>
                      </a:r>
                      <a:r>
                        <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nhác</a:t>
                      </a:r>
                      <a:r>
                        <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dẫm</a:t>
                      </a:r>
                      <a:r>
                        <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lên</a:t>
                      </a:r>
                      <a:r>
                        <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nhau</a:t>
                      </a:r>
                      <a:r>
                        <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mà</a:t>
                      </a:r>
                      <a:r>
                        <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rPr>
                        <a:t> </a:t>
                      </a:r>
                      <a:r>
                        <a:rPr kumimoji="0" lang="en-US" sz="2400" b="1" i="0" u="none" strike="noStrike" kern="1200" cap="none" spc="0" normalizeH="0" baseline="0" noProof="0" dirty="0" err="1" smtClean="0">
                          <a:ln>
                            <a:noFill/>
                          </a:ln>
                          <a:solidFill>
                            <a:srgbClr val="800080"/>
                          </a:solidFill>
                          <a:effectLst/>
                          <a:uLnTx/>
                          <a:uFillTx/>
                          <a:latin typeface="Times New Roman" pitchFamily="18" charset="0"/>
                          <a:ea typeface="+mn-ea"/>
                          <a:cs typeface="+mn-cs"/>
                        </a:rPr>
                        <a:t>chạy</a:t>
                      </a:r>
                      <a:r>
                        <a:rPr kumimoji="0" lang="en-US" sz="2600" b="1" i="0" u="none" strike="noStrike" kern="1200" cap="none" spc="0" normalizeH="0" baseline="0" noProof="0" dirty="0" smtClean="0">
                          <a:ln>
                            <a:noFill/>
                          </a:ln>
                          <a:solidFill>
                            <a:srgbClr val="800080"/>
                          </a:solidFill>
                          <a:effectLst/>
                          <a:uLnTx/>
                          <a:uFillTx/>
                          <a:latin typeface="Times New Roman" pitchFamily="18" charset="0"/>
                          <a:ea typeface="+mn-ea"/>
                          <a:cs typeface="Times New Roman" pitchFamily="18" charset="0"/>
                        </a:rPr>
                        <a:t>.</a:t>
                      </a:r>
                      <a:endParaRPr kumimoji="0" lang="en-US" sz="2400" b="1" i="0" u="none" strike="noStrike" kern="1200" cap="none" spc="0" normalizeH="0" baseline="0" noProof="0" dirty="0" smtClean="0">
                        <a:ln>
                          <a:noFill/>
                        </a:ln>
                        <a:solidFill>
                          <a:srgbClr val="800080"/>
                        </a:solidFill>
                        <a:effectLst/>
                        <a:uLnTx/>
                        <a:uFillTx/>
                        <a:latin typeface="Times New Roman" pitchFamily="18" charset="0"/>
                        <a:ea typeface="+mn-ea"/>
                        <a:cs typeface="+mn-cs"/>
                      </a:endParaRPr>
                    </a:p>
                  </a:txBody>
                  <a:tcPr/>
                </a:tc>
              </a:tr>
            </a:tbl>
          </a:graphicData>
        </a:graphic>
      </p:graphicFrame>
      <p:sp>
        <p:nvSpPr>
          <p:cNvPr id="2" name="Rectangle 1"/>
          <p:cNvSpPr/>
          <p:nvPr/>
        </p:nvSpPr>
        <p:spPr>
          <a:xfrm>
            <a:off x="588573" y="5907632"/>
            <a:ext cx="11204033" cy="830997"/>
          </a:xfrm>
          <a:prstGeom prst="rect">
            <a:avLst/>
          </a:prstGeom>
        </p:spPr>
        <p:txBody>
          <a:bodyPr wrap="square">
            <a:spAutoFit/>
          </a:bodyPr>
          <a:lstStyle/>
          <a:p>
            <a:pPr marL="342900" lvl="0" indent="-342900" fontAlgn="base">
              <a:spcBef>
                <a:spcPct val="50000"/>
              </a:spcBef>
              <a:spcAft>
                <a:spcPct val="0"/>
              </a:spcAft>
              <a:buFont typeface="Wingdings" pitchFamily="2" charset="2"/>
              <a:buChar char="Ø"/>
            </a:pPr>
            <a:r>
              <a:rPr lang="en-US" sz="2400" i="1" dirty="0" err="1">
                <a:solidFill>
                  <a:srgbClr val="000000"/>
                </a:solidFill>
                <a:latin typeface="Times New Roman" pitchFamily="18" charset="0"/>
              </a:rPr>
              <a:t>Nhịp</a:t>
            </a:r>
            <a:r>
              <a:rPr lang="en-US" sz="2400" i="1" dirty="0">
                <a:solidFill>
                  <a:srgbClr val="000000"/>
                </a:solidFill>
                <a:latin typeface="Times New Roman" pitchFamily="18" charset="0"/>
              </a:rPr>
              <a:t> </a:t>
            </a:r>
            <a:r>
              <a:rPr lang="en-US" sz="2400" i="1" dirty="0" err="1">
                <a:solidFill>
                  <a:srgbClr val="000000"/>
                </a:solidFill>
                <a:latin typeface="Times New Roman" pitchFamily="18" charset="0"/>
              </a:rPr>
              <a:t>điệu</a:t>
            </a:r>
            <a:r>
              <a:rPr lang="en-US" sz="2400" i="1" dirty="0">
                <a:solidFill>
                  <a:srgbClr val="000000"/>
                </a:solidFill>
                <a:latin typeface="Times New Roman" pitchFamily="18" charset="0"/>
              </a:rPr>
              <a:t> </a:t>
            </a:r>
            <a:r>
              <a:rPr lang="en-US" sz="2400" i="1" dirty="0" err="1">
                <a:solidFill>
                  <a:srgbClr val="000000"/>
                </a:solidFill>
                <a:latin typeface="Times New Roman" pitchFamily="18" charset="0"/>
              </a:rPr>
              <a:t>dồn</a:t>
            </a:r>
            <a:r>
              <a:rPr lang="en-US" sz="2400" i="1" dirty="0">
                <a:solidFill>
                  <a:srgbClr val="000000"/>
                </a:solidFill>
                <a:latin typeface="Times New Roman" pitchFamily="18" charset="0"/>
              </a:rPr>
              <a:t> </a:t>
            </a:r>
            <a:r>
              <a:rPr lang="en-US" sz="2400" i="1" dirty="0" err="1">
                <a:solidFill>
                  <a:srgbClr val="000000"/>
                </a:solidFill>
                <a:latin typeface="Times New Roman" pitchFamily="18" charset="0"/>
              </a:rPr>
              <a:t>dập</a:t>
            </a:r>
            <a:r>
              <a:rPr lang="en-US" sz="2400" i="1" dirty="0">
                <a:solidFill>
                  <a:srgbClr val="000000"/>
                </a:solidFill>
                <a:latin typeface="Times New Roman" pitchFamily="18" charset="0"/>
              </a:rPr>
              <a:t>; </a:t>
            </a:r>
            <a:r>
              <a:rPr lang="en-US" sz="2400" i="1" dirty="0" err="1">
                <a:solidFill>
                  <a:srgbClr val="000000"/>
                </a:solidFill>
                <a:latin typeface="Times New Roman" pitchFamily="18" charset="0"/>
              </a:rPr>
              <a:t>động</a:t>
            </a:r>
            <a:r>
              <a:rPr lang="en-US" sz="2400" i="1" dirty="0">
                <a:solidFill>
                  <a:srgbClr val="000000"/>
                </a:solidFill>
                <a:latin typeface="Times New Roman" pitchFamily="18" charset="0"/>
              </a:rPr>
              <a:t> </a:t>
            </a:r>
            <a:r>
              <a:rPr lang="en-US" sz="2400" i="1" dirty="0" err="1">
                <a:solidFill>
                  <a:srgbClr val="000000"/>
                </a:solidFill>
                <a:latin typeface="Times New Roman" pitchFamily="18" charset="0"/>
              </a:rPr>
              <a:t>từ</a:t>
            </a:r>
            <a:r>
              <a:rPr lang="en-US" sz="2400" i="1" dirty="0">
                <a:solidFill>
                  <a:srgbClr val="000000"/>
                </a:solidFill>
                <a:latin typeface="Times New Roman" pitchFamily="18" charset="0"/>
              </a:rPr>
              <a:t> </a:t>
            </a:r>
            <a:r>
              <a:rPr lang="en-US" sz="2400" i="1" dirty="0" err="1">
                <a:solidFill>
                  <a:srgbClr val="000000"/>
                </a:solidFill>
                <a:latin typeface="Times New Roman" pitchFamily="18" charset="0"/>
              </a:rPr>
              <a:t>mạnh</a:t>
            </a:r>
            <a:r>
              <a:rPr lang="en-US" sz="2400" i="1" dirty="0">
                <a:solidFill>
                  <a:srgbClr val="000000"/>
                </a:solidFill>
                <a:latin typeface="Times New Roman" pitchFamily="18" charset="0"/>
              </a:rPr>
              <a:t>, </a:t>
            </a:r>
            <a:r>
              <a:rPr lang="en-US" sz="2400" i="1" dirty="0" err="1">
                <a:solidFill>
                  <a:srgbClr val="000000"/>
                </a:solidFill>
                <a:latin typeface="Times New Roman" pitchFamily="18" charset="0"/>
              </a:rPr>
              <a:t>tăng</a:t>
            </a:r>
            <a:r>
              <a:rPr lang="en-US" sz="2400" i="1" dirty="0">
                <a:solidFill>
                  <a:srgbClr val="000000"/>
                </a:solidFill>
                <a:latin typeface="Times New Roman" pitchFamily="18" charset="0"/>
              </a:rPr>
              <a:t> </a:t>
            </a:r>
            <a:r>
              <a:rPr lang="en-US" sz="2400" i="1" dirty="0" err="1">
                <a:solidFill>
                  <a:srgbClr val="000000"/>
                </a:solidFill>
                <a:latin typeface="Times New Roman" pitchFamily="18" charset="0"/>
              </a:rPr>
              <a:t>tiến</a:t>
            </a:r>
            <a:r>
              <a:rPr lang="en-US" sz="2400" i="1" dirty="0">
                <a:solidFill>
                  <a:srgbClr val="000000"/>
                </a:solidFill>
                <a:latin typeface="Times New Roman" pitchFamily="18" charset="0"/>
              </a:rPr>
              <a:t>; </a:t>
            </a:r>
            <a:r>
              <a:rPr lang="en-US" sz="2400" i="1" dirty="0" err="1">
                <a:solidFill>
                  <a:srgbClr val="000000"/>
                </a:solidFill>
                <a:latin typeface="Times New Roman" pitchFamily="18" charset="0"/>
              </a:rPr>
              <a:t>đối</a:t>
            </a:r>
            <a:r>
              <a:rPr lang="en-US" sz="2400" i="1" dirty="0">
                <a:solidFill>
                  <a:srgbClr val="000000"/>
                </a:solidFill>
                <a:latin typeface="Times New Roman" pitchFamily="18" charset="0"/>
              </a:rPr>
              <a:t> </a:t>
            </a:r>
            <a:r>
              <a:rPr lang="en-US" sz="2400" i="1" dirty="0" err="1">
                <a:solidFill>
                  <a:srgbClr val="000000"/>
                </a:solidFill>
                <a:latin typeface="Times New Roman" pitchFamily="18" charset="0"/>
              </a:rPr>
              <a:t>lập</a:t>
            </a:r>
            <a:r>
              <a:rPr lang="en-US" sz="2400" i="1" dirty="0">
                <a:solidFill>
                  <a:srgbClr val="000000"/>
                </a:solidFill>
                <a:latin typeface="Times New Roman" pitchFamily="18" charset="0"/>
              </a:rPr>
              <a:t> </a:t>
            </a:r>
            <a:r>
              <a:rPr lang="en-US" sz="2400" i="1" dirty="0" err="1">
                <a:solidFill>
                  <a:srgbClr val="000000"/>
                </a:solidFill>
                <a:latin typeface="Times New Roman" pitchFamily="18" charset="0"/>
              </a:rPr>
              <a:t>giữa</a:t>
            </a:r>
            <a:r>
              <a:rPr lang="en-US" sz="2400" i="1" dirty="0">
                <a:solidFill>
                  <a:srgbClr val="000000"/>
                </a:solidFill>
                <a:latin typeface="Times New Roman" pitchFamily="18" charset="0"/>
              </a:rPr>
              <a:t> ta </a:t>
            </a:r>
            <a:r>
              <a:rPr lang="en-US" sz="2400" i="1" dirty="0" err="1">
                <a:solidFill>
                  <a:srgbClr val="000000"/>
                </a:solidFill>
                <a:latin typeface="Times New Roman" pitchFamily="18" charset="0"/>
              </a:rPr>
              <a:t>và</a:t>
            </a:r>
            <a:r>
              <a:rPr lang="en-US" sz="2400" i="1" dirty="0">
                <a:solidFill>
                  <a:srgbClr val="000000"/>
                </a:solidFill>
                <a:latin typeface="Times New Roman" pitchFamily="18" charset="0"/>
              </a:rPr>
              <a:t> </a:t>
            </a:r>
            <a:r>
              <a:rPr lang="en-US" sz="2400" i="1" dirty="0" err="1">
                <a:solidFill>
                  <a:srgbClr val="000000"/>
                </a:solidFill>
                <a:latin typeface="Times New Roman" pitchFamily="18" charset="0"/>
              </a:rPr>
              <a:t>địch</a:t>
            </a:r>
            <a:r>
              <a:rPr lang="en-US" sz="2400" i="1" dirty="0">
                <a:solidFill>
                  <a:srgbClr val="000000"/>
                </a:solidFill>
                <a:latin typeface="Times New Roman" pitchFamily="18" charset="0"/>
              </a:rPr>
              <a:t>: </a:t>
            </a:r>
            <a:r>
              <a:rPr lang="en-US" sz="2400" b="1" i="1" dirty="0">
                <a:solidFill>
                  <a:srgbClr val="FF3399"/>
                </a:solidFill>
                <a:latin typeface="Times New Roman" pitchFamily="18" charset="0"/>
              </a:rPr>
              <a:t>ta </a:t>
            </a:r>
            <a:r>
              <a:rPr lang="en-US" sz="2400" b="1" i="1" dirty="0" err="1">
                <a:solidFill>
                  <a:srgbClr val="FF3399"/>
                </a:solidFill>
                <a:latin typeface="Times New Roman" pitchFamily="18" charset="0"/>
              </a:rPr>
              <a:t>chiến</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thắng</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vì</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nghĩa</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lớn</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vì</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lòng</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yêu</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nước</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giặc</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thất</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bại</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vì</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hèn</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nhác</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tham</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sống</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sợ</a:t>
            </a:r>
            <a:r>
              <a:rPr lang="en-US" sz="2400" b="1" i="1" dirty="0">
                <a:solidFill>
                  <a:srgbClr val="FF3399"/>
                </a:solidFill>
                <a:latin typeface="Times New Roman" pitchFamily="18" charset="0"/>
              </a:rPr>
              <a:t> </a:t>
            </a:r>
            <a:r>
              <a:rPr lang="en-US" sz="2400" b="1" i="1" dirty="0" err="1">
                <a:solidFill>
                  <a:srgbClr val="FF3399"/>
                </a:solidFill>
                <a:latin typeface="Times New Roman" pitchFamily="18" charset="0"/>
              </a:rPr>
              <a:t>chết</a:t>
            </a:r>
            <a:r>
              <a:rPr lang="en-US" sz="2400" b="1" i="1" dirty="0">
                <a:solidFill>
                  <a:srgbClr val="FF3399"/>
                </a:solidFill>
                <a:latin typeface="Times New Roman" pitchFamily="18" charset="0"/>
              </a:rPr>
              <a:t>.</a:t>
            </a:r>
          </a:p>
        </p:txBody>
      </p:sp>
    </p:spTree>
    <p:extLst>
      <p:ext uri="{BB962C8B-B14F-4D97-AF65-F5344CB8AC3E}">
        <p14:creationId xmlns:p14="http://schemas.microsoft.com/office/powerpoint/2010/main" val="140313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Box 6"/>
          <p:cNvSpPr txBox="1">
            <a:spLocks noChangeArrowheads="1"/>
          </p:cNvSpPr>
          <p:nvPr/>
        </p:nvSpPr>
        <p:spPr bwMode="auto">
          <a:xfrm>
            <a:off x="709447" y="2401614"/>
            <a:ext cx="11004331" cy="1820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fontAlgn="base">
              <a:lnSpc>
                <a:spcPct val="150000"/>
              </a:lnSpc>
              <a:spcBef>
                <a:spcPct val="50000"/>
              </a:spcBef>
              <a:spcAft>
                <a:spcPct val="0"/>
              </a:spcAft>
            </a:pPr>
            <a:r>
              <a:rPr lang="en-US" sz="2600" i="1" dirty="0" smtClean="0">
                <a:solidFill>
                  <a:srgbClr val="000000"/>
                </a:solidFill>
                <a:latin typeface="Times New Roman" pitchFamily="18" charset="0"/>
              </a:rPr>
              <a:t>- “</a:t>
            </a:r>
            <a:r>
              <a:rPr lang="en-US" sz="2600" i="1" dirty="0" err="1" smtClean="0">
                <a:solidFill>
                  <a:srgbClr val="000000"/>
                </a:solidFill>
                <a:latin typeface="Times New Roman" pitchFamily="18" charset="0"/>
              </a:rPr>
              <a:t>Hỡi</a:t>
            </a:r>
            <a:r>
              <a:rPr lang="en-US" sz="2600" i="1" dirty="0" smtClean="0">
                <a:solidFill>
                  <a:srgbClr val="000000"/>
                </a:solidFill>
                <a:latin typeface="Times New Roman" pitchFamily="18" charset="0"/>
              </a:rPr>
              <a:t> </a:t>
            </a:r>
            <a:r>
              <a:rPr lang="en-US" sz="2600" i="1" dirty="0" err="1" smtClean="0">
                <a:solidFill>
                  <a:srgbClr val="000000"/>
                </a:solidFill>
                <a:latin typeface="Times New Roman" pitchFamily="18" charset="0"/>
              </a:rPr>
              <a:t>ôi</a:t>
            </a:r>
            <a:r>
              <a:rPr lang="en-US" sz="2600" i="1" dirty="0" smtClean="0">
                <a:solidFill>
                  <a:srgbClr val="000000"/>
                </a:solidFill>
                <a:latin typeface="Times New Roman" pitchFamily="18" charset="0"/>
              </a:rPr>
              <a:t>”… “</a:t>
            </a:r>
            <a:r>
              <a:rPr lang="en-US" sz="2600" i="1" dirty="0" err="1" smtClean="0">
                <a:solidFill>
                  <a:srgbClr val="000000"/>
                </a:solidFill>
                <a:latin typeface="Times New Roman" pitchFamily="18" charset="0"/>
              </a:rPr>
              <a:t>Nhớ</a:t>
            </a:r>
            <a:r>
              <a:rPr lang="en-US" sz="2600" i="1" dirty="0" smtClean="0">
                <a:solidFill>
                  <a:srgbClr val="000000"/>
                </a:solidFill>
                <a:latin typeface="Times New Roman" pitchFamily="18" charset="0"/>
              </a:rPr>
              <a:t> </a:t>
            </a:r>
            <a:r>
              <a:rPr lang="en-US" sz="2600" i="1" dirty="0" err="1" smtClean="0">
                <a:solidFill>
                  <a:srgbClr val="000000"/>
                </a:solidFill>
                <a:latin typeface="Times New Roman" pitchFamily="18" charset="0"/>
              </a:rPr>
              <a:t>linh</a:t>
            </a:r>
            <a:r>
              <a:rPr lang="en-US" sz="2600" i="1" dirty="0" smtClean="0">
                <a:solidFill>
                  <a:srgbClr val="000000"/>
                </a:solidFill>
                <a:latin typeface="Times New Roman" pitchFamily="18" charset="0"/>
              </a:rPr>
              <a:t> </a:t>
            </a:r>
            <a:r>
              <a:rPr lang="en-US" sz="2600" i="1" dirty="0" err="1" smtClean="0">
                <a:solidFill>
                  <a:srgbClr val="000000"/>
                </a:solidFill>
                <a:latin typeface="Times New Roman" pitchFamily="18" charset="0"/>
              </a:rPr>
              <a:t>xưa</a:t>
            </a:r>
            <a:r>
              <a:rPr lang="en-US" sz="2600" i="1" dirty="0" smtClean="0">
                <a:solidFill>
                  <a:srgbClr val="000000"/>
                </a:solidFill>
                <a:latin typeface="Times New Roman" pitchFamily="18" charset="0"/>
              </a:rPr>
              <a:t>”… “</a:t>
            </a:r>
            <a:r>
              <a:rPr lang="en-US" sz="2600" i="1" dirty="0" err="1" smtClean="0">
                <a:solidFill>
                  <a:srgbClr val="000000"/>
                </a:solidFill>
                <a:latin typeface="Times New Roman" pitchFamily="18" charset="0"/>
              </a:rPr>
              <a:t>Ôi</a:t>
            </a:r>
            <a:r>
              <a:rPr lang="en-US" sz="2600" i="1" dirty="0" smtClean="0">
                <a:solidFill>
                  <a:srgbClr val="000000"/>
                </a:solidFill>
                <a:latin typeface="Times New Roman" pitchFamily="18" charset="0"/>
              </a:rPr>
              <a:t> </a:t>
            </a:r>
            <a:r>
              <a:rPr lang="en-US" sz="2600" i="1" dirty="0" err="1" smtClean="0">
                <a:solidFill>
                  <a:srgbClr val="000000"/>
                </a:solidFill>
                <a:latin typeface="Times New Roman" pitchFamily="18" charset="0"/>
              </a:rPr>
              <a:t>thôi</a:t>
            </a:r>
            <a:r>
              <a:rPr lang="en-US" sz="2600" i="1" dirty="0" smtClean="0">
                <a:solidFill>
                  <a:srgbClr val="000000"/>
                </a:solidFill>
                <a:latin typeface="Times New Roman" pitchFamily="18" charset="0"/>
              </a:rPr>
              <a:t> </a:t>
            </a:r>
            <a:r>
              <a:rPr lang="en-US" sz="2600" i="1" dirty="0" err="1" smtClean="0">
                <a:solidFill>
                  <a:srgbClr val="000000"/>
                </a:solidFill>
                <a:latin typeface="Times New Roman" pitchFamily="18" charset="0"/>
              </a:rPr>
              <a:t>thôi</a:t>
            </a:r>
            <a:r>
              <a:rPr lang="en-US" sz="2600" i="1" dirty="0" smtClean="0">
                <a:solidFill>
                  <a:srgbClr val="000000"/>
                </a:solidFill>
                <a:latin typeface="Times New Roman" pitchFamily="18" charset="0"/>
              </a:rPr>
              <a:t>”,…</a:t>
            </a:r>
            <a:r>
              <a:rPr lang="en-US" sz="2600" dirty="0" err="1">
                <a:solidFill>
                  <a:srgbClr val="000000"/>
                </a:solidFill>
                <a:latin typeface="Times New Roman" pitchFamily="18" charset="0"/>
              </a:rPr>
              <a:t>Người</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viết</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văn</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tế</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khóc</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già</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trẻ</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gái</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trai</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chợ</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Trường</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Bình</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khóc</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mẹ</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già</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khóc</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vợ</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yếu</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khóc</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chùa</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Tông</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Thạnh</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khóc</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cỏ</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cây</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khóc</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sông</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Cần</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Giuộc</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khóc</a:t>
            </a:r>
            <a:r>
              <a:rPr lang="en-US" sz="2600" dirty="0" smtClean="0">
                <a:solidFill>
                  <a:srgbClr val="000000"/>
                </a:solidFill>
                <a:latin typeface="Times New Roman" pitchFamily="18" charset="0"/>
              </a:rPr>
              <a:t>…</a:t>
            </a:r>
            <a:endParaRPr lang="en-US" sz="2600" dirty="0">
              <a:solidFill>
                <a:srgbClr val="000000"/>
              </a:solidFill>
              <a:latin typeface="Times New Roman" pitchFamily="18" charset="0"/>
            </a:endParaRPr>
          </a:p>
        </p:txBody>
      </p:sp>
      <p:sp>
        <p:nvSpPr>
          <p:cNvPr id="24585" name="Text Box 9"/>
          <p:cNvSpPr txBox="1">
            <a:spLocks noChangeArrowheads="1"/>
          </p:cNvSpPr>
          <p:nvPr/>
        </p:nvSpPr>
        <p:spPr bwMode="auto">
          <a:xfrm>
            <a:off x="669162" y="4472149"/>
            <a:ext cx="10823903" cy="216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lvl="0" indent="-457200" algn="just" fontAlgn="base">
              <a:lnSpc>
                <a:spcPct val="150000"/>
              </a:lnSpc>
              <a:spcBef>
                <a:spcPct val="50000"/>
              </a:spcBef>
              <a:spcAft>
                <a:spcPct val="0"/>
              </a:spcAft>
              <a:buFont typeface="Wingdings" pitchFamily="2" charset="2"/>
              <a:buChar char="Ø"/>
            </a:pPr>
            <a:r>
              <a:rPr lang="en-US" sz="2800" b="1" i="1" dirty="0" err="1" smtClean="0">
                <a:solidFill>
                  <a:srgbClr val="002060"/>
                </a:solidFill>
                <a:latin typeface="Times New Roman" pitchFamily="18" charset="0"/>
              </a:rPr>
              <a:t>Tiếng</a:t>
            </a:r>
            <a:r>
              <a:rPr lang="en-US" sz="2800" b="1" i="1" dirty="0" smtClean="0">
                <a:solidFill>
                  <a:srgbClr val="002060"/>
                </a:solidFill>
                <a:latin typeface="Times New Roman" pitchFamily="18" charset="0"/>
              </a:rPr>
              <a:t> </a:t>
            </a:r>
            <a:r>
              <a:rPr lang="en-US" sz="2800" b="1" i="1" dirty="0" err="1" smtClean="0">
                <a:solidFill>
                  <a:srgbClr val="002060"/>
                </a:solidFill>
                <a:latin typeface="Times New Roman" pitchFamily="18" charset="0"/>
              </a:rPr>
              <a:t>khóc</a:t>
            </a:r>
            <a:r>
              <a:rPr lang="en-US" sz="2800" b="1" i="1" dirty="0" smtClean="0">
                <a:solidFill>
                  <a:srgbClr val="002060"/>
                </a:solidFill>
                <a:latin typeface="Times New Roman" pitchFamily="18" charset="0"/>
              </a:rPr>
              <a:t> </a:t>
            </a:r>
            <a:r>
              <a:rPr lang="en-US" sz="2800" b="1" i="1" dirty="0" err="1" smtClean="0">
                <a:solidFill>
                  <a:srgbClr val="002060"/>
                </a:solidFill>
                <a:latin typeface="Times New Roman" pitchFamily="18" charset="0"/>
              </a:rPr>
              <a:t>lớn</a:t>
            </a:r>
            <a:r>
              <a:rPr lang="en-US" sz="2800" i="1" dirty="0" smtClean="0">
                <a:solidFill>
                  <a:srgbClr val="002060"/>
                </a:solidFill>
                <a:latin typeface="Times New Roman" pitchFamily="18" charset="0"/>
              </a:rPr>
              <a:t>, </a:t>
            </a:r>
            <a:r>
              <a:rPr lang="en-US" sz="2800" i="1" dirty="0" err="1" smtClean="0">
                <a:solidFill>
                  <a:srgbClr val="002060"/>
                </a:solidFill>
                <a:latin typeface="Times New Roman" pitchFamily="18" charset="0"/>
              </a:rPr>
              <a:t>khóc</a:t>
            </a:r>
            <a:r>
              <a:rPr lang="en-US" sz="2800" i="1" dirty="0" smtClean="0">
                <a:solidFill>
                  <a:srgbClr val="002060"/>
                </a:solidFill>
                <a:latin typeface="Times New Roman" pitchFamily="18" charset="0"/>
              </a:rPr>
              <a:t> </a:t>
            </a:r>
            <a:r>
              <a:rPr lang="en-US" sz="2800" i="1" dirty="0" err="1" smtClean="0">
                <a:solidFill>
                  <a:srgbClr val="002060"/>
                </a:solidFill>
                <a:latin typeface="Times New Roman" pitchFamily="18" charset="0"/>
              </a:rPr>
              <a:t>cho</a:t>
            </a:r>
            <a:r>
              <a:rPr lang="en-US" sz="2800" i="1" dirty="0" smtClean="0">
                <a:solidFill>
                  <a:srgbClr val="002060"/>
                </a:solidFill>
                <a:latin typeface="Times New Roman" pitchFamily="18" charset="0"/>
              </a:rPr>
              <a:t> </a:t>
            </a:r>
            <a:r>
              <a:rPr lang="en-US" sz="2800" i="1" dirty="0" err="1" smtClean="0">
                <a:solidFill>
                  <a:srgbClr val="002060"/>
                </a:solidFill>
                <a:latin typeface="Times New Roman" pitchFamily="18" charset="0"/>
              </a:rPr>
              <a:t>những</a:t>
            </a:r>
            <a:r>
              <a:rPr lang="en-US" sz="2800" i="1" dirty="0" smtClean="0">
                <a:solidFill>
                  <a:srgbClr val="002060"/>
                </a:solidFill>
                <a:latin typeface="Times New Roman" pitchFamily="18" charset="0"/>
              </a:rPr>
              <a:t> </a:t>
            </a:r>
            <a:r>
              <a:rPr lang="en-US" sz="2800" i="1" dirty="0" err="1">
                <a:solidFill>
                  <a:srgbClr val="002060"/>
                </a:solidFill>
                <a:latin typeface="Times New Roman" pitchFamily="18" charset="0"/>
              </a:rPr>
              <a:t>người</a:t>
            </a:r>
            <a:r>
              <a:rPr lang="en-US" sz="2800" i="1" dirty="0">
                <a:solidFill>
                  <a:srgbClr val="002060"/>
                </a:solidFill>
                <a:latin typeface="Times New Roman" pitchFamily="18" charset="0"/>
              </a:rPr>
              <a:t> </a:t>
            </a:r>
            <a:r>
              <a:rPr lang="en-US" sz="2800" i="1" dirty="0" err="1">
                <a:solidFill>
                  <a:srgbClr val="002060"/>
                </a:solidFill>
                <a:latin typeface="Times New Roman" pitchFamily="18" charset="0"/>
              </a:rPr>
              <a:t>nghĩa</a:t>
            </a:r>
            <a:r>
              <a:rPr lang="en-US" sz="2800" i="1" dirty="0">
                <a:solidFill>
                  <a:srgbClr val="002060"/>
                </a:solidFill>
                <a:latin typeface="Times New Roman" pitchFamily="18" charset="0"/>
              </a:rPr>
              <a:t> </a:t>
            </a:r>
            <a:r>
              <a:rPr lang="en-US" sz="2800" i="1" dirty="0" err="1">
                <a:solidFill>
                  <a:srgbClr val="002060"/>
                </a:solidFill>
                <a:latin typeface="Times New Roman" pitchFamily="18" charset="0"/>
              </a:rPr>
              <a:t>sĩ</a:t>
            </a:r>
            <a:r>
              <a:rPr lang="en-US" sz="2800" i="1" dirty="0">
                <a:solidFill>
                  <a:srgbClr val="002060"/>
                </a:solidFill>
                <a:latin typeface="Times New Roman" pitchFamily="18" charset="0"/>
              </a:rPr>
              <a:t> </a:t>
            </a:r>
            <a:r>
              <a:rPr lang="en-US" sz="2800" i="1" dirty="0" err="1">
                <a:solidFill>
                  <a:srgbClr val="002060"/>
                </a:solidFill>
                <a:latin typeface="Times New Roman" pitchFamily="18" charset="0"/>
              </a:rPr>
              <a:t>phải</a:t>
            </a:r>
            <a:r>
              <a:rPr lang="en-US" sz="2800" i="1" dirty="0">
                <a:solidFill>
                  <a:srgbClr val="002060"/>
                </a:solidFill>
                <a:latin typeface="Times New Roman" pitchFamily="18" charset="0"/>
              </a:rPr>
              <a:t> hi </a:t>
            </a:r>
            <a:r>
              <a:rPr lang="en-US" sz="2800" i="1" dirty="0" err="1">
                <a:solidFill>
                  <a:srgbClr val="002060"/>
                </a:solidFill>
                <a:latin typeface="Times New Roman" pitchFamily="18" charset="0"/>
              </a:rPr>
              <a:t>sinh</a:t>
            </a:r>
            <a:r>
              <a:rPr lang="en-US" sz="2800" i="1" dirty="0">
                <a:solidFill>
                  <a:srgbClr val="002060"/>
                </a:solidFill>
                <a:latin typeface="Times New Roman" pitchFamily="18" charset="0"/>
              </a:rPr>
              <a:t> </a:t>
            </a:r>
            <a:r>
              <a:rPr lang="en-US" sz="2800" i="1" dirty="0" err="1">
                <a:solidFill>
                  <a:srgbClr val="002060"/>
                </a:solidFill>
                <a:latin typeface="Times New Roman" pitchFamily="18" charset="0"/>
              </a:rPr>
              <a:t>khi</a:t>
            </a:r>
            <a:r>
              <a:rPr lang="en-US" sz="2800" i="1" dirty="0">
                <a:solidFill>
                  <a:srgbClr val="002060"/>
                </a:solidFill>
                <a:latin typeface="Times New Roman" pitchFamily="18" charset="0"/>
              </a:rPr>
              <a:t> </a:t>
            </a:r>
            <a:r>
              <a:rPr lang="en-US" sz="2800" i="1" dirty="0" err="1">
                <a:solidFill>
                  <a:srgbClr val="002060"/>
                </a:solidFill>
                <a:latin typeface="Times New Roman" pitchFamily="18" charset="0"/>
              </a:rPr>
              <a:t>sự</a:t>
            </a:r>
            <a:r>
              <a:rPr lang="en-US" sz="2800" i="1" dirty="0">
                <a:solidFill>
                  <a:srgbClr val="002060"/>
                </a:solidFill>
                <a:latin typeface="Times New Roman" pitchFamily="18" charset="0"/>
              </a:rPr>
              <a:t> </a:t>
            </a:r>
            <a:r>
              <a:rPr lang="en-US" sz="2800" i="1" dirty="0" err="1">
                <a:solidFill>
                  <a:srgbClr val="002060"/>
                </a:solidFill>
                <a:latin typeface="Times New Roman" pitchFamily="18" charset="0"/>
              </a:rPr>
              <a:t>nghiệp</a:t>
            </a:r>
            <a:r>
              <a:rPr lang="en-US" sz="2800" i="1" dirty="0">
                <a:solidFill>
                  <a:srgbClr val="002060"/>
                </a:solidFill>
                <a:latin typeface="Times New Roman" pitchFamily="18" charset="0"/>
              </a:rPr>
              <a:t> </a:t>
            </a:r>
            <a:r>
              <a:rPr lang="en-US" sz="2800" i="1" dirty="0" err="1">
                <a:solidFill>
                  <a:srgbClr val="002060"/>
                </a:solidFill>
                <a:latin typeface="Times New Roman" pitchFamily="18" charset="0"/>
              </a:rPr>
              <a:t>còn</a:t>
            </a:r>
            <a:r>
              <a:rPr lang="en-US" sz="2800" i="1" dirty="0">
                <a:solidFill>
                  <a:srgbClr val="002060"/>
                </a:solidFill>
                <a:latin typeface="Times New Roman" pitchFamily="18" charset="0"/>
              </a:rPr>
              <a:t> dang </a:t>
            </a:r>
            <a:r>
              <a:rPr lang="en-US" sz="2800" i="1" dirty="0" err="1" smtClean="0">
                <a:solidFill>
                  <a:srgbClr val="002060"/>
                </a:solidFill>
                <a:latin typeface="Times New Roman" pitchFamily="18" charset="0"/>
              </a:rPr>
              <a:t>dở</a:t>
            </a:r>
            <a:r>
              <a:rPr lang="en-US" sz="2800" i="1" dirty="0" smtClean="0">
                <a:solidFill>
                  <a:srgbClr val="002060"/>
                </a:solidFill>
                <a:latin typeface="Times New Roman" pitchFamily="18" charset="0"/>
              </a:rPr>
              <a:t>.</a:t>
            </a:r>
            <a:endParaRPr lang="en-US" sz="2800" i="1" dirty="0">
              <a:solidFill>
                <a:srgbClr val="002060"/>
              </a:solidFill>
              <a:latin typeface="Times New Roman" pitchFamily="18" charset="0"/>
            </a:endParaRPr>
          </a:p>
          <a:p>
            <a:pPr marL="457200" indent="-457200" algn="just" fontAlgn="base">
              <a:lnSpc>
                <a:spcPct val="150000"/>
              </a:lnSpc>
              <a:spcBef>
                <a:spcPct val="50000"/>
              </a:spcBef>
              <a:spcAft>
                <a:spcPct val="0"/>
              </a:spcAft>
              <a:buFont typeface="Wingdings" pitchFamily="2" charset="2"/>
              <a:buChar char="Ø"/>
            </a:pPr>
            <a:endParaRPr lang="en-US" sz="2800" i="1" dirty="0" smtClean="0">
              <a:solidFill>
                <a:srgbClr val="002060"/>
              </a:solidFill>
              <a:latin typeface="Times New Roman" pitchFamily="18" charset="0"/>
            </a:endParaRPr>
          </a:p>
        </p:txBody>
      </p:sp>
      <p:sp>
        <p:nvSpPr>
          <p:cNvPr id="13"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II. </a:t>
            </a:r>
            <a:r>
              <a:rPr lang="en-US" sz="3600" b="1" kern="0" dirty="0" err="1" smtClean="0">
                <a:solidFill>
                  <a:srgbClr val="7030A0"/>
                </a:solidFill>
                <a:latin typeface="Times New Roman" pitchFamily="18" charset="0"/>
                <a:cs typeface="Times New Roman" pitchFamily="18" charset="0"/>
              </a:rPr>
              <a:t>Đọc</a:t>
            </a:r>
            <a:r>
              <a:rPr lang="en-US" sz="3600" b="1" kern="0" dirty="0" smtClean="0">
                <a:solidFill>
                  <a:srgbClr val="7030A0"/>
                </a:solidFill>
                <a:latin typeface="Times New Roman" pitchFamily="18" charset="0"/>
                <a:cs typeface="Times New Roman" pitchFamily="18" charset="0"/>
              </a:rPr>
              <a:t> – </a:t>
            </a:r>
            <a:r>
              <a:rPr lang="en-US" sz="3600" b="1" kern="0" dirty="0" err="1" smtClean="0">
                <a:solidFill>
                  <a:srgbClr val="7030A0"/>
                </a:solidFill>
                <a:latin typeface="Times New Roman" pitchFamily="18" charset="0"/>
                <a:cs typeface="Times New Roman" pitchFamily="18" charset="0"/>
              </a:rPr>
              <a:t>hiểu</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văn</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bản</a:t>
            </a:r>
            <a:endParaRPr lang="en-US" sz="4800" b="1" u="sng" kern="0" dirty="0">
              <a:solidFill>
                <a:srgbClr val="7030A0"/>
              </a:solidFill>
              <a:latin typeface="Times New Roman" pitchFamily="18" charset="0"/>
              <a:cs typeface="Times New Roman" pitchFamily="18" charset="0"/>
            </a:endParaRPr>
          </a:p>
        </p:txBody>
      </p:sp>
      <p:sp>
        <p:nvSpPr>
          <p:cNvPr id="14" name="Rectangle 13"/>
          <p:cNvSpPr/>
          <p:nvPr/>
        </p:nvSpPr>
        <p:spPr>
          <a:xfrm>
            <a:off x="709448" y="1222967"/>
            <a:ext cx="10893972" cy="954107"/>
          </a:xfrm>
          <a:prstGeom prst="rect">
            <a:avLst/>
          </a:prstGeom>
        </p:spPr>
        <p:txBody>
          <a:bodyPr wrap="square">
            <a:spAutoFit/>
          </a:bodyPr>
          <a:lstStyle/>
          <a:p>
            <a:pPr lvl="0" algn="just"/>
            <a:r>
              <a:rPr lang="en-US" sz="2800" b="1" i="1" dirty="0">
                <a:solidFill>
                  <a:srgbClr val="FF0000"/>
                </a:solidFill>
                <a:latin typeface="Times New Roman" pitchFamily="18" charset="0"/>
                <a:cs typeface="Times New Roman" pitchFamily="18" charset="0"/>
              </a:rPr>
              <a:t>2. Ý </a:t>
            </a:r>
            <a:r>
              <a:rPr lang="en-US" sz="2800" b="1" i="1" dirty="0" err="1">
                <a:solidFill>
                  <a:srgbClr val="FF0000"/>
                </a:solidFill>
                <a:latin typeface="Times New Roman" pitchFamily="18" charset="0"/>
                <a:cs typeface="Times New Roman" pitchFamily="18" charset="0"/>
              </a:rPr>
              <a:t>nghĩa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cao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thiêng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liêng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sức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mạnh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gợi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cảm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của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tiếng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khóc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thương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người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nghĩa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sĩ</a:t>
            </a:r>
            <a:endParaRPr lang="en-US" sz="2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0111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checkerboard(across)">
                                      <p:cBhvr>
                                        <p:cTn id="12" dur="500"/>
                                        <p:tgtEl>
                                          <p:spTgt spid="245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85"/>
                                        </p:tgtEl>
                                        <p:attrNameLst>
                                          <p:attrName>style.visibility</p:attrName>
                                        </p:attrNameLst>
                                      </p:cBhvr>
                                      <p:to>
                                        <p:strVal val="visible"/>
                                      </p:to>
                                    </p:set>
                                    <p:animEffect transition="in" filter="box(in)">
                                      <p:cBhvr>
                                        <p:cTn id="17"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5"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809284" y="2377952"/>
            <a:ext cx="843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dirty="0" smtClean="0">
                <a:solidFill>
                  <a:srgbClr val="000000"/>
                </a:solidFill>
                <a:latin typeface="Times New Roman" pitchFamily="18" charset="0"/>
              </a:rPr>
              <a:t>- Hi </a:t>
            </a:r>
            <a:r>
              <a:rPr lang="en-US" sz="2800" dirty="0" err="1" smtClean="0">
                <a:solidFill>
                  <a:srgbClr val="000000"/>
                </a:solidFill>
                <a:latin typeface="Times New Roman" pitchFamily="18" charset="0"/>
              </a:rPr>
              <a:t>sinh</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để</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bảo</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vệ</a:t>
            </a:r>
            <a:r>
              <a:rPr lang="en-US" sz="2800" dirty="0" smtClean="0">
                <a:solidFill>
                  <a:srgbClr val="000000"/>
                </a:solidFill>
                <a:latin typeface="Times New Roman" pitchFamily="18" charset="0"/>
              </a:rPr>
              <a:t> </a:t>
            </a:r>
            <a:r>
              <a:rPr lang="en-US" sz="2800" i="1" dirty="0" smtClean="0">
                <a:solidFill>
                  <a:srgbClr val="000000"/>
                </a:solidFill>
                <a:latin typeface="Times New Roman" pitchFamily="18" charset="0"/>
              </a:rPr>
              <a:t>“</a:t>
            </a:r>
            <a:r>
              <a:rPr lang="en-US" sz="2800" i="1" dirty="0" err="1" smtClean="0">
                <a:solidFill>
                  <a:srgbClr val="000000"/>
                </a:solidFill>
                <a:latin typeface="Times New Roman" pitchFamily="18" charset="0"/>
              </a:rPr>
              <a:t>tấc</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đất</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ngọn</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rau</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ơn</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chúa</a:t>
            </a:r>
            <a:r>
              <a:rPr lang="en-US" sz="2800" i="1" dirty="0" smtClean="0">
                <a:solidFill>
                  <a:srgbClr val="000000"/>
                </a:solidFill>
                <a:latin typeface="Times New Roman" pitchFamily="18" charset="0"/>
              </a:rPr>
              <a:t>”</a:t>
            </a:r>
          </a:p>
        </p:txBody>
      </p:sp>
      <p:sp>
        <p:nvSpPr>
          <p:cNvPr id="18438" name="Text Box 6"/>
          <p:cNvSpPr txBox="1">
            <a:spLocks noChangeArrowheads="1"/>
          </p:cNvSpPr>
          <p:nvPr/>
        </p:nvSpPr>
        <p:spPr bwMode="auto">
          <a:xfrm>
            <a:off x="815611" y="3091190"/>
            <a:ext cx="589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Thà</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thác</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mà</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đặng</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câu</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địch</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khái</a:t>
            </a:r>
            <a:r>
              <a:rPr lang="en-US" sz="2800" i="1" dirty="0" smtClean="0">
                <a:solidFill>
                  <a:srgbClr val="000000"/>
                </a:solidFill>
                <a:latin typeface="Times New Roman" pitchFamily="18" charset="0"/>
              </a:rPr>
              <a:t>”</a:t>
            </a:r>
          </a:p>
        </p:txBody>
      </p:sp>
      <p:sp>
        <p:nvSpPr>
          <p:cNvPr id="18439" name="Text Box 7"/>
          <p:cNvSpPr txBox="1">
            <a:spLocks noChangeArrowheads="1"/>
          </p:cNvSpPr>
          <p:nvPr/>
        </p:nvSpPr>
        <p:spPr bwMode="auto">
          <a:xfrm>
            <a:off x="872348" y="3804740"/>
            <a:ext cx="680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Sống</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đánh</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giặc</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thác</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cũng</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đánh</a:t>
            </a:r>
            <a:r>
              <a:rPr lang="en-US" sz="2800" i="1" dirty="0" smtClean="0">
                <a:solidFill>
                  <a:srgbClr val="000000"/>
                </a:solidFill>
                <a:latin typeface="Times New Roman" pitchFamily="18" charset="0"/>
              </a:rPr>
              <a:t> </a:t>
            </a:r>
            <a:r>
              <a:rPr lang="en-US" sz="2800" i="1" dirty="0" err="1" smtClean="0">
                <a:solidFill>
                  <a:srgbClr val="000000"/>
                </a:solidFill>
                <a:latin typeface="Times New Roman" pitchFamily="18" charset="0"/>
              </a:rPr>
              <a:t>giặc</a:t>
            </a:r>
            <a:r>
              <a:rPr lang="en-US" sz="2800" i="1" dirty="0" smtClean="0">
                <a:solidFill>
                  <a:srgbClr val="000000"/>
                </a:solidFill>
                <a:latin typeface="Times New Roman" pitchFamily="18" charset="0"/>
              </a:rPr>
              <a:t>”</a:t>
            </a:r>
          </a:p>
        </p:txBody>
      </p:sp>
      <p:sp>
        <p:nvSpPr>
          <p:cNvPr id="18441" name="Text Box 9"/>
          <p:cNvSpPr txBox="1">
            <a:spLocks noChangeArrowheads="1"/>
          </p:cNvSpPr>
          <p:nvPr/>
        </p:nvSpPr>
        <p:spPr bwMode="auto">
          <a:xfrm>
            <a:off x="583320" y="4464267"/>
            <a:ext cx="10893972" cy="122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fontAlgn="base">
              <a:lnSpc>
                <a:spcPct val="150000"/>
              </a:lnSpc>
              <a:spcBef>
                <a:spcPct val="50000"/>
              </a:spcBef>
              <a:spcAft>
                <a:spcPct val="0"/>
              </a:spcAft>
              <a:buFont typeface="Wingdings" pitchFamily="2" charset="2"/>
              <a:buChar char="Ø"/>
            </a:pPr>
            <a:r>
              <a:rPr lang="en-US" sz="2600" b="1" i="1" dirty="0" err="1" smtClean="0">
                <a:solidFill>
                  <a:srgbClr val="009900"/>
                </a:solidFill>
                <a:latin typeface="Times New Roman" pitchFamily="18" charset="0"/>
              </a:rPr>
              <a:t>Uất</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ức</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tiếc</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hận</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căm</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hờn</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kẻ</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thù</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tự</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hào</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đối</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với</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những</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người</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nông</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dân</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truyền</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cho</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người</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sống</a:t>
            </a:r>
            <a:r>
              <a:rPr lang="en-US" sz="2600" b="1" i="1" dirty="0" smtClean="0">
                <a:solidFill>
                  <a:srgbClr val="009900"/>
                </a:solidFill>
                <a:latin typeface="Times New Roman" pitchFamily="18" charset="0"/>
              </a:rPr>
              <a:t> ý </a:t>
            </a:r>
            <a:r>
              <a:rPr lang="en-US" sz="2600" b="1" i="1" dirty="0" err="1" smtClean="0">
                <a:solidFill>
                  <a:srgbClr val="009900"/>
                </a:solidFill>
                <a:latin typeface="Times New Roman" pitchFamily="18" charset="0"/>
              </a:rPr>
              <a:t>chí</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phục</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thù</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cứu</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nước</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cứu</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nòi</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kiên</a:t>
            </a:r>
            <a:r>
              <a:rPr lang="en-US" sz="2600" b="1" i="1" dirty="0" smtClean="0">
                <a:solidFill>
                  <a:srgbClr val="009900"/>
                </a:solidFill>
                <a:latin typeface="Times New Roman" pitchFamily="18" charset="0"/>
              </a:rPr>
              <a:t> </a:t>
            </a:r>
            <a:r>
              <a:rPr lang="en-US" sz="2600" b="1" i="1" dirty="0" err="1" smtClean="0">
                <a:solidFill>
                  <a:srgbClr val="009900"/>
                </a:solidFill>
                <a:latin typeface="Times New Roman" pitchFamily="18" charset="0"/>
              </a:rPr>
              <a:t>cường</a:t>
            </a:r>
            <a:r>
              <a:rPr lang="en-US" sz="2600" b="1" i="1" dirty="0" smtClean="0">
                <a:solidFill>
                  <a:srgbClr val="009900"/>
                </a:solidFill>
                <a:latin typeface="Times New Roman" pitchFamily="18" charset="0"/>
              </a:rPr>
              <a:t>.</a:t>
            </a:r>
          </a:p>
        </p:txBody>
      </p:sp>
      <p:sp>
        <p:nvSpPr>
          <p:cNvPr id="18444" name="Text Box 12"/>
          <p:cNvSpPr txBox="1">
            <a:spLocks noChangeArrowheads="1"/>
          </p:cNvSpPr>
          <p:nvPr/>
        </p:nvSpPr>
        <p:spPr bwMode="auto">
          <a:xfrm>
            <a:off x="872348" y="6019800"/>
            <a:ext cx="701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fontAlgn="base">
              <a:spcBef>
                <a:spcPct val="50000"/>
              </a:spcBef>
              <a:spcAft>
                <a:spcPct val="0"/>
              </a:spcAft>
              <a:buFont typeface="Wingdings" pitchFamily="2" charset="2"/>
              <a:buChar char="Ø"/>
            </a:pPr>
            <a:r>
              <a:rPr lang="en-US" sz="2800" b="1" i="1" dirty="0" smtClean="0">
                <a:solidFill>
                  <a:srgbClr val="3333CC"/>
                </a:solidFill>
                <a:latin typeface="Times New Roman" pitchFamily="18" charset="0"/>
              </a:rPr>
              <a:t>Bi </a:t>
            </a:r>
            <a:r>
              <a:rPr lang="en-US" sz="2800" b="1" i="1" dirty="0" err="1" smtClean="0">
                <a:solidFill>
                  <a:srgbClr val="3333CC"/>
                </a:solidFill>
                <a:latin typeface="Times New Roman" pitchFamily="18" charset="0"/>
              </a:rPr>
              <a:t>thương</a:t>
            </a:r>
            <a:r>
              <a:rPr lang="en-US" sz="2800" b="1" i="1" dirty="0" smtClean="0">
                <a:solidFill>
                  <a:srgbClr val="3333CC"/>
                </a:solidFill>
                <a:latin typeface="Times New Roman" pitchFamily="18" charset="0"/>
              </a:rPr>
              <a:t> </a:t>
            </a:r>
            <a:r>
              <a:rPr lang="en-US" sz="2800" b="1" i="1" dirty="0" err="1" smtClean="0">
                <a:solidFill>
                  <a:srgbClr val="3333CC"/>
                </a:solidFill>
                <a:latin typeface="Times New Roman" pitchFamily="18" charset="0"/>
              </a:rPr>
              <a:t>mà</a:t>
            </a:r>
            <a:r>
              <a:rPr lang="en-US" sz="2800" b="1" i="1" dirty="0" smtClean="0">
                <a:solidFill>
                  <a:srgbClr val="3333CC"/>
                </a:solidFill>
                <a:latin typeface="Times New Roman" pitchFamily="18" charset="0"/>
              </a:rPr>
              <a:t> </a:t>
            </a:r>
            <a:r>
              <a:rPr lang="en-US" sz="2800" b="1" i="1" dirty="0" err="1" smtClean="0">
                <a:solidFill>
                  <a:srgbClr val="3333CC"/>
                </a:solidFill>
                <a:latin typeface="Times New Roman" pitchFamily="18" charset="0"/>
              </a:rPr>
              <a:t>không</a:t>
            </a:r>
            <a:r>
              <a:rPr lang="en-US" sz="2800" b="1" i="1" dirty="0" smtClean="0">
                <a:solidFill>
                  <a:srgbClr val="3333CC"/>
                </a:solidFill>
                <a:latin typeface="Times New Roman" pitchFamily="18" charset="0"/>
              </a:rPr>
              <a:t> bi </a:t>
            </a:r>
            <a:r>
              <a:rPr lang="en-US" sz="2800" b="1" i="1" dirty="0" err="1" smtClean="0">
                <a:solidFill>
                  <a:srgbClr val="3333CC"/>
                </a:solidFill>
                <a:latin typeface="Times New Roman" pitchFamily="18" charset="0"/>
              </a:rPr>
              <a:t>lụy</a:t>
            </a:r>
            <a:endParaRPr lang="en-US" sz="2800" b="1" i="1" dirty="0" smtClean="0">
              <a:solidFill>
                <a:srgbClr val="3333CC"/>
              </a:solidFill>
              <a:latin typeface="Times New Roman" pitchFamily="18" charset="0"/>
            </a:endParaRPr>
          </a:p>
        </p:txBody>
      </p:sp>
      <p:sp>
        <p:nvSpPr>
          <p:cNvPr id="12"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II. </a:t>
            </a:r>
            <a:r>
              <a:rPr lang="en-US" sz="3600" b="1" kern="0" dirty="0" err="1" smtClean="0">
                <a:solidFill>
                  <a:srgbClr val="7030A0"/>
                </a:solidFill>
                <a:latin typeface="Times New Roman" pitchFamily="18" charset="0"/>
                <a:cs typeface="Times New Roman" pitchFamily="18" charset="0"/>
              </a:rPr>
              <a:t>Đọc</a:t>
            </a:r>
            <a:r>
              <a:rPr lang="en-US" sz="3600" b="1" kern="0" dirty="0" smtClean="0">
                <a:solidFill>
                  <a:srgbClr val="7030A0"/>
                </a:solidFill>
                <a:latin typeface="Times New Roman" pitchFamily="18" charset="0"/>
                <a:cs typeface="Times New Roman" pitchFamily="18" charset="0"/>
              </a:rPr>
              <a:t> – </a:t>
            </a:r>
            <a:r>
              <a:rPr lang="en-US" sz="3600" b="1" kern="0" dirty="0" err="1" smtClean="0">
                <a:solidFill>
                  <a:srgbClr val="7030A0"/>
                </a:solidFill>
                <a:latin typeface="Times New Roman" pitchFamily="18" charset="0"/>
                <a:cs typeface="Times New Roman" pitchFamily="18" charset="0"/>
              </a:rPr>
              <a:t>hiểu</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văn</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bản</a:t>
            </a:r>
            <a:endParaRPr lang="en-US" sz="4800" b="1" u="sng" kern="0" dirty="0">
              <a:solidFill>
                <a:srgbClr val="7030A0"/>
              </a:solidFill>
              <a:latin typeface="Times New Roman" pitchFamily="18" charset="0"/>
              <a:cs typeface="Times New Roman" pitchFamily="18" charset="0"/>
            </a:endParaRPr>
          </a:p>
        </p:txBody>
      </p:sp>
      <p:sp>
        <p:nvSpPr>
          <p:cNvPr id="13" name="Rectangle 12"/>
          <p:cNvSpPr/>
          <p:nvPr/>
        </p:nvSpPr>
        <p:spPr>
          <a:xfrm>
            <a:off x="709448" y="1222967"/>
            <a:ext cx="10893972" cy="954107"/>
          </a:xfrm>
          <a:prstGeom prst="rect">
            <a:avLst/>
          </a:prstGeom>
        </p:spPr>
        <p:txBody>
          <a:bodyPr wrap="square">
            <a:spAutoFit/>
          </a:bodyPr>
          <a:lstStyle/>
          <a:p>
            <a:pPr lvl="0" algn="just"/>
            <a:r>
              <a:rPr lang="en-US" sz="2800" b="1" i="1" dirty="0">
                <a:solidFill>
                  <a:srgbClr val="FF0000"/>
                </a:solidFill>
                <a:latin typeface="Times New Roman" pitchFamily="18" charset="0"/>
                <a:cs typeface="Times New Roman" pitchFamily="18" charset="0"/>
              </a:rPr>
              <a:t>2. Ý </a:t>
            </a:r>
            <a:r>
              <a:rPr lang="en-US" sz="2800" b="1" i="1" dirty="0" err="1">
                <a:solidFill>
                  <a:srgbClr val="FF0000"/>
                </a:solidFill>
                <a:latin typeface="Times New Roman" pitchFamily="18" charset="0"/>
                <a:cs typeface="Times New Roman" pitchFamily="18" charset="0"/>
              </a:rPr>
              <a:t>nghĩa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cao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thiêng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liêng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sức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mạnh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gợi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cảm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của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tiếng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khóc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thương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người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nghĩa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sĩ</a:t>
            </a:r>
            <a:endParaRPr lang="en-US" sz="2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55005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ox(in)">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box(in)">
                                      <p:cBhvr>
                                        <p:cTn id="12" dur="500"/>
                                        <p:tgtEl>
                                          <p:spTgt spid="184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9"/>
                                        </p:tgtEl>
                                        <p:attrNameLst>
                                          <p:attrName>style.visibility</p:attrName>
                                        </p:attrNameLst>
                                      </p:cBhvr>
                                      <p:to>
                                        <p:strVal val="visible"/>
                                      </p:to>
                                    </p:set>
                                    <p:animEffect transition="in" filter="box(in)">
                                      <p:cBhvr>
                                        <p:cTn id="17" dur="500"/>
                                        <p:tgtEl>
                                          <p:spTgt spid="184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8441">
                                            <p:txEl>
                                              <p:pRg st="0" end="0"/>
                                            </p:txEl>
                                          </p:spTgt>
                                        </p:tgtEl>
                                        <p:attrNameLst>
                                          <p:attrName>style.visibility</p:attrName>
                                        </p:attrNameLst>
                                      </p:cBhvr>
                                      <p:to>
                                        <p:strVal val="visible"/>
                                      </p:to>
                                    </p:set>
                                    <p:animEffect transition="in" filter="checkerboard(across)">
                                      <p:cBhvr>
                                        <p:cTn id="22" dur="500"/>
                                        <p:tgtEl>
                                          <p:spTgt spid="1844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8444"/>
                                        </p:tgtEl>
                                        <p:attrNameLst>
                                          <p:attrName>style.visibility</p:attrName>
                                        </p:attrNameLst>
                                      </p:cBhvr>
                                      <p:to>
                                        <p:strVal val="visible"/>
                                      </p:to>
                                    </p:set>
                                    <p:animEffect transition="in" filter="diamond(in)">
                                      <p:cBhvr>
                                        <p:cTn id="27" dur="20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18439" grpId="0"/>
      <p:bldP spid="184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57199" y="1463676"/>
            <a:ext cx="11146221"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just"/>
            <a:endParaRPr lang="en-US" sz="2800" dirty="0">
              <a:solidFill>
                <a:srgbClr val="FF0000"/>
              </a:solidFill>
              <a:effectLst/>
              <a:latin typeface="Times New Roman" pitchFamily="18" charset="0"/>
              <a:cs typeface="Times New Roman" pitchFamily="18" charset="0"/>
            </a:endParaRPr>
          </a:p>
        </p:txBody>
      </p:sp>
      <p:sp>
        <p:nvSpPr>
          <p:cNvPr id="5" name="Rectangle 4"/>
          <p:cNvSpPr/>
          <p:nvPr/>
        </p:nvSpPr>
        <p:spPr>
          <a:xfrm>
            <a:off x="709448" y="1222967"/>
            <a:ext cx="10893972" cy="954107"/>
          </a:xfrm>
          <a:prstGeom prst="rect">
            <a:avLst/>
          </a:prstGeom>
        </p:spPr>
        <p:txBody>
          <a:bodyPr wrap="square">
            <a:spAutoFit/>
          </a:bodyPr>
          <a:lstStyle/>
          <a:p>
            <a:pPr lvl="0" algn="just"/>
            <a:r>
              <a:rPr lang="en-US" sz="2800" b="1" i="1" dirty="0">
                <a:solidFill>
                  <a:srgbClr val="FF0000"/>
                </a:solidFill>
                <a:latin typeface="Times New Roman" pitchFamily="18" charset="0"/>
                <a:cs typeface="Times New Roman" pitchFamily="18" charset="0"/>
              </a:rPr>
              <a:t>2. Ý </a:t>
            </a:r>
            <a:r>
              <a:rPr lang="en-US" sz="2800" b="1" i="1" dirty="0" err="1">
                <a:solidFill>
                  <a:srgbClr val="FF0000"/>
                </a:solidFill>
                <a:latin typeface="Times New Roman" pitchFamily="18" charset="0"/>
                <a:cs typeface="Times New Roman" pitchFamily="18" charset="0"/>
              </a:rPr>
              <a:t>nghĩa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cao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thiêng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liêng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sức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mạnh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gợi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cảm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của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tiếng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khóc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thương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người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nghĩa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sĩ</a:t>
            </a:r>
            <a:endParaRPr lang="en-US" sz="2800" b="1" i="1" dirty="0">
              <a:solidFill>
                <a:srgbClr val="FF0000"/>
              </a:solidFill>
              <a:latin typeface="Times New Roman" pitchFamily="18" charset="0"/>
              <a:cs typeface="Times New Roman" pitchFamily="18" charset="0"/>
            </a:endParaRPr>
          </a:p>
        </p:txBody>
      </p:sp>
      <p:sp>
        <p:nvSpPr>
          <p:cNvPr id="6"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II. </a:t>
            </a:r>
            <a:r>
              <a:rPr lang="en-US" sz="3600" b="1" kern="0" dirty="0" err="1" smtClean="0">
                <a:solidFill>
                  <a:srgbClr val="7030A0"/>
                </a:solidFill>
                <a:latin typeface="Times New Roman" pitchFamily="18" charset="0"/>
                <a:cs typeface="Times New Roman" pitchFamily="18" charset="0"/>
              </a:rPr>
              <a:t>Đọc</a:t>
            </a:r>
            <a:r>
              <a:rPr lang="en-US" sz="3600" b="1" kern="0" dirty="0" smtClean="0">
                <a:solidFill>
                  <a:srgbClr val="7030A0"/>
                </a:solidFill>
                <a:latin typeface="Times New Roman" pitchFamily="18" charset="0"/>
                <a:cs typeface="Times New Roman" pitchFamily="18" charset="0"/>
              </a:rPr>
              <a:t> – </a:t>
            </a:r>
            <a:r>
              <a:rPr lang="en-US" sz="3600" b="1" kern="0" dirty="0" err="1" smtClean="0">
                <a:solidFill>
                  <a:srgbClr val="7030A0"/>
                </a:solidFill>
                <a:latin typeface="Times New Roman" pitchFamily="18" charset="0"/>
                <a:cs typeface="Times New Roman" pitchFamily="18" charset="0"/>
              </a:rPr>
              <a:t>hiểu</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văn</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bản</a:t>
            </a:r>
            <a:endParaRPr lang="en-US" sz="4800" b="1" u="sng" kern="0" dirty="0">
              <a:solidFill>
                <a:srgbClr val="7030A0"/>
              </a:solidFill>
              <a:latin typeface="Times New Roman" pitchFamily="18" charset="0"/>
              <a:cs typeface="Times New Roman" pitchFamily="18" charset="0"/>
            </a:endParaRPr>
          </a:p>
        </p:txBody>
      </p:sp>
      <p:sp>
        <p:nvSpPr>
          <p:cNvPr id="7" name="Content Placeholder 1"/>
          <p:cNvSpPr>
            <a:spLocks noGrp="1"/>
          </p:cNvSpPr>
          <p:nvPr>
            <p:ph idx="1"/>
          </p:nvPr>
        </p:nvSpPr>
        <p:spPr>
          <a:xfrm>
            <a:off x="457199" y="2316926"/>
            <a:ext cx="11256579" cy="4288826"/>
          </a:xfrm>
        </p:spPr>
        <p:txBody>
          <a:bodyPr>
            <a:normAutofit/>
          </a:bodyPr>
          <a:lstStyle/>
          <a:p>
            <a:pPr algn="just">
              <a:lnSpc>
                <a:spcPct val="150000"/>
              </a:lnSpc>
              <a:buFontTx/>
              <a:buChar char="-"/>
            </a:pPr>
            <a:r>
              <a:rPr lang="en-US" sz="2600" dirty="0" err="1" smtClean="0">
                <a:latin typeface="Times New Roman" pitchFamily="18" charset="0"/>
                <a:cs typeface="Times New Roman" pitchFamily="18" charset="0"/>
              </a:rPr>
              <a:t>Không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chỉ</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tình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cảm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riêng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tư</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giả</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đã</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thay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mặt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cả</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nước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khóc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biểu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người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liệt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sĩ</a:t>
            </a:r>
            <a:r>
              <a:rPr lang="en-US" sz="2600" dirty="0" smtClean="0">
                <a:latin typeface="Times New Roman" pitchFamily="18" charset="0"/>
                <a:cs typeface="Times New Roman" pitchFamily="18" charset="0"/>
              </a:rPr>
              <a:t>.</a:t>
            </a:r>
          </a:p>
          <a:p>
            <a:pPr algn="just">
              <a:lnSpc>
                <a:spcPct val="150000"/>
              </a:lnSpc>
              <a:buFontTx/>
              <a:buChar char="-"/>
            </a:pPr>
            <a:r>
              <a:rPr lang="en-US" sz="2600" dirty="0" err="1" smtClean="0">
                <a:latin typeface="Times New Roman" pitchFamily="18" charset="0"/>
                <a:cs typeface="Times New Roman" pitchFamily="18" charset="0"/>
              </a:rPr>
              <a:t>Không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chỉ</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hướng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về</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chết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còn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hướng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về</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cuộc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đau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khổ</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nhục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cả</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tộc</a:t>
            </a:r>
            <a:r>
              <a:rPr lang="en-US" sz="2600" dirty="0" smtClean="0">
                <a:latin typeface="Times New Roman" pitchFamily="18" charset="0"/>
                <a:cs typeface="Times New Roman" pitchFamily="18" charset="0"/>
              </a:rPr>
              <a:t>.</a:t>
            </a:r>
          </a:p>
          <a:p>
            <a:pPr algn="just">
              <a:lnSpc>
                <a:spcPct val="150000"/>
              </a:lnSpc>
              <a:buFontTx/>
              <a:buChar char="-"/>
            </a:pPr>
            <a:r>
              <a:rPr lang="en-US" sz="2600" dirty="0" err="1" smtClean="0">
                <a:latin typeface="Times New Roman" pitchFamily="18" charset="0"/>
                <a:cs typeface="Times New Roman" pitchFamily="18" charset="0"/>
              </a:rPr>
              <a:t>Không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chỉ</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gợi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nỗi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đau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còn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khích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lệ</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lòng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căm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thù</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giặc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a:t>
            </a:r>
            <a:r>
              <a:rPr lang="en-US" sz="2600" dirty="0" smtClean="0">
                <a:latin typeface="Times New Roman" pitchFamily="18" charset="0"/>
                <a:cs typeface="Times New Roman" pitchFamily="18" charset="0"/>
              </a:rPr>
              <a:t> ý </a:t>
            </a:r>
            <a:r>
              <a:rPr lang="en-US" sz="2600" dirty="0" err="1" smtClean="0">
                <a:latin typeface="Times New Roman" pitchFamily="18" charset="0"/>
                <a:cs typeface="Times New Roman" pitchFamily="18" charset="0"/>
              </a:rPr>
              <a:t>chí</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tiếp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nối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sự</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nghiệp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dở</a:t>
            </a:r>
            <a:r>
              <a:rPr lang="en-US" sz="2600" dirty="0" smtClean="0">
                <a:latin typeface="Times New Roman" pitchFamily="18" charset="0"/>
                <a:cs typeface="Times New Roman" pitchFamily="18" charset="0"/>
              </a:rPr>
              <a:t> dang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những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người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nghĩa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sĩ</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373862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heckerboard(across)">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heckerboard(across)">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III. </a:t>
            </a:r>
            <a:r>
              <a:rPr lang="en-US" sz="3600" b="1" kern="0" dirty="0" err="1" smtClean="0">
                <a:solidFill>
                  <a:srgbClr val="7030A0"/>
                </a:solidFill>
                <a:latin typeface="Times New Roman" pitchFamily="18" charset="0"/>
                <a:cs typeface="Times New Roman" pitchFamily="18" charset="0"/>
              </a:rPr>
              <a:t>Tổng</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kết</a:t>
            </a:r>
            <a:endParaRPr lang="en-US" sz="4800" b="1" u="sng" kern="0" dirty="0">
              <a:solidFill>
                <a:srgbClr val="7030A0"/>
              </a:solidFill>
              <a:latin typeface="Times New Roman" pitchFamily="18" charset="0"/>
              <a:cs typeface="Times New Roman" pitchFamily="18" charset="0"/>
            </a:endParaRPr>
          </a:p>
        </p:txBody>
      </p:sp>
      <p:sp>
        <p:nvSpPr>
          <p:cNvPr id="5" name="Text Box 8"/>
          <p:cNvSpPr txBox="1">
            <a:spLocks noChangeArrowheads="1"/>
          </p:cNvSpPr>
          <p:nvPr/>
        </p:nvSpPr>
        <p:spPr bwMode="auto">
          <a:xfrm>
            <a:off x="597339" y="2036384"/>
            <a:ext cx="638678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lnSpc>
                <a:spcPct val="150000"/>
              </a:lnSpc>
              <a:spcBef>
                <a:spcPct val="50000"/>
              </a:spcBef>
              <a:spcAft>
                <a:spcPct val="0"/>
              </a:spcAft>
            </a:pP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Vẻ</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đẹp</a:t>
            </a:r>
            <a:r>
              <a:rPr lang="en-US" sz="2800" dirty="0" smtClean="0">
                <a:solidFill>
                  <a:srgbClr val="000000"/>
                </a:solidFill>
                <a:latin typeface="Times New Roman" pitchFamily="18" charset="0"/>
              </a:rPr>
              <a:t> bi </a:t>
            </a:r>
            <a:r>
              <a:rPr lang="en-US" sz="2800" dirty="0" err="1" smtClean="0">
                <a:solidFill>
                  <a:srgbClr val="000000"/>
                </a:solidFill>
                <a:latin typeface="Times New Roman" pitchFamily="18" charset="0"/>
              </a:rPr>
              <a:t>tráng</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bất</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tử</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của</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hình</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tượng</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người</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nghĩa</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sĩ</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nông</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dân</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lần</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đầu</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tiên</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xuất</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hiện</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trong</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văn</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học</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Việt</a:t>
            </a:r>
            <a:r>
              <a:rPr lang="en-US" sz="2800" dirty="0" smtClean="0">
                <a:solidFill>
                  <a:srgbClr val="000000"/>
                </a:solidFill>
                <a:latin typeface="Times New Roman" pitchFamily="18" charset="0"/>
              </a:rPr>
              <a:t> Nam.</a:t>
            </a:r>
          </a:p>
        </p:txBody>
      </p:sp>
      <p:sp>
        <p:nvSpPr>
          <p:cNvPr id="6" name="Text Box 4"/>
          <p:cNvSpPr txBox="1">
            <a:spLocks noChangeArrowheads="1"/>
          </p:cNvSpPr>
          <p:nvPr/>
        </p:nvSpPr>
        <p:spPr bwMode="auto">
          <a:xfrm>
            <a:off x="690160" y="1221817"/>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i="1" dirty="0" smtClean="0">
                <a:solidFill>
                  <a:srgbClr val="C00000"/>
                </a:solidFill>
                <a:latin typeface="Times New Roman" pitchFamily="18" charset="0"/>
              </a:rPr>
              <a:t>1. </a:t>
            </a:r>
            <a:r>
              <a:rPr lang="en-US" sz="2800" b="1" i="1" dirty="0" err="1" smtClean="0">
                <a:solidFill>
                  <a:srgbClr val="C00000"/>
                </a:solidFill>
                <a:latin typeface="Times New Roman" pitchFamily="18" charset="0"/>
              </a:rPr>
              <a:t>Nội</a:t>
            </a:r>
            <a:r>
              <a:rPr lang="en-US" sz="2800" b="1" i="1" dirty="0" smtClean="0">
                <a:solidFill>
                  <a:srgbClr val="C00000"/>
                </a:solidFill>
                <a:latin typeface="Times New Roman" pitchFamily="18" charset="0"/>
              </a:rPr>
              <a:t> dung:</a:t>
            </a:r>
            <a:endParaRPr lang="en-US" sz="2800" b="1" i="1" dirty="0" smtClean="0">
              <a:solidFill>
                <a:srgbClr val="C00000"/>
              </a:solidFill>
              <a:latin typeface="Times New Roman" pitchFamily="18" charset="0"/>
            </a:endParaRPr>
          </a:p>
        </p:txBody>
      </p:sp>
      <p:pic>
        <p:nvPicPr>
          <p:cNvPr id="7" name="Picture 2" descr="HỖ TRỢ TỰ HỌC VĂN SỬ ĐỊA : HƯỚNG DẪN ÔN TẬP BÀI VĂN TẾ NGHĨA SĨ CẦN GIUỘC -  NGUYỄN ĐÌNH CHIỂ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2355" y="2308440"/>
            <a:ext cx="4401623" cy="2815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55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III. </a:t>
            </a:r>
            <a:r>
              <a:rPr lang="en-US" sz="3600" b="1" kern="0" dirty="0" err="1" smtClean="0">
                <a:solidFill>
                  <a:srgbClr val="7030A0"/>
                </a:solidFill>
                <a:latin typeface="Times New Roman" pitchFamily="18" charset="0"/>
                <a:cs typeface="Times New Roman" pitchFamily="18" charset="0"/>
              </a:rPr>
              <a:t>Tổng</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kết</a:t>
            </a:r>
            <a:endParaRPr lang="en-US" sz="4800" b="1" u="sng" kern="0" dirty="0">
              <a:solidFill>
                <a:srgbClr val="7030A0"/>
              </a:solidFill>
              <a:latin typeface="Times New Roman" pitchFamily="18" charset="0"/>
              <a:cs typeface="Times New Roman" pitchFamily="18" charset="0"/>
            </a:endParaRPr>
          </a:p>
        </p:txBody>
      </p:sp>
      <p:sp>
        <p:nvSpPr>
          <p:cNvPr id="6" name="Text Box 4"/>
          <p:cNvSpPr txBox="1">
            <a:spLocks noChangeArrowheads="1"/>
          </p:cNvSpPr>
          <p:nvPr/>
        </p:nvSpPr>
        <p:spPr bwMode="auto">
          <a:xfrm>
            <a:off x="690160" y="1221817"/>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i="1" dirty="0" smtClean="0">
                <a:solidFill>
                  <a:srgbClr val="C00000"/>
                </a:solidFill>
                <a:latin typeface="Times New Roman" pitchFamily="18" charset="0"/>
              </a:rPr>
              <a:t>2. </a:t>
            </a:r>
            <a:r>
              <a:rPr lang="en-US" sz="2800" b="1" i="1" dirty="0" err="1" smtClean="0">
                <a:solidFill>
                  <a:srgbClr val="C00000"/>
                </a:solidFill>
                <a:latin typeface="Times New Roman" pitchFamily="18" charset="0"/>
              </a:rPr>
              <a:t>Nghệ</a:t>
            </a:r>
            <a:r>
              <a:rPr lang="en-US" sz="2800" b="1" i="1" dirty="0" smtClean="0">
                <a:solidFill>
                  <a:srgbClr val="C00000"/>
                </a:solidFill>
                <a:latin typeface="Times New Roman" pitchFamily="18" charset="0"/>
              </a:rPr>
              <a:t> </a:t>
            </a:r>
            <a:r>
              <a:rPr lang="en-US" sz="2800" b="1" i="1" dirty="0" err="1" smtClean="0">
                <a:solidFill>
                  <a:srgbClr val="C00000"/>
                </a:solidFill>
                <a:latin typeface="Times New Roman" pitchFamily="18" charset="0"/>
              </a:rPr>
              <a:t>thuật</a:t>
            </a:r>
            <a:r>
              <a:rPr lang="en-US" sz="2800" b="1" i="1" dirty="0" smtClean="0">
                <a:solidFill>
                  <a:srgbClr val="C00000"/>
                </a:solidFill>
                <a:latin typeface="Times New Roman" pitchFamily="18" charset="0"/>
              </a:rPr>
              <a:t>:</a:t>
            </a:r>
            <a:endParaRPr lang="en-US" sz="2800" b="1" i="1" dirty="0" smtClean="0">
              <a:solidFill>
                <a:srgbClr val="C00000"/>
              </a:solidFill>
              <a:latin typeface="Times New Roman" pitchFamily="18" charset="0"/>
            </a:endParaRPr>
          </a:p>
        </p:txBody>
      </p:sp>
      <p:sp>
        <p:nvSpPr>
          <p:cNvPr id="7" name="Text Box 9"/>
          <p:cNvSpPr txBox="1">
            <a:spLocks noChangeArrowheads="1"/>
          </p:cNvSpPr>
          <p:nvPr/>
        </p:nvSpPr>
        <p:spPr bwMode="auto">
          <a:xfrm>
            <a:off x="690160" y="2031128"/>
            <a:ext cx="651468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lnSpc>
                <a:spcPct val="150000"/>
              </a:lnSpc>
              <a:spcBef>
                <a:spcPct val="50000"/>
              </a:spcBef>
              <a:spcAft>
                <a:spcPct val="0"/>
              </a:spcAft>
            </a:pP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a:t>
            </a:r>
            <a:r>
              <a:rPr lang="en-US" sz="2800" dirty="0" err="1" smtClean="0">
                <a:solidFill>
                  <a:srgbClr val="002060"/>
                </a:solidFill>
                <a:latin typeface="Times New Roman" pitchFamily="18" charset="0"/>
                <a:cs typeface="Times New Roman" pitchFamily="18" charset="0"/>
              </a:rPr>
              <a:t>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đặc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sắc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nhuyễn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trữ</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tình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tính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ngôn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ngữ</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bình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dị</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a:t>
            </a:r>
          </a:p>
        </p:txBody>
      </p:sp>
      <p:pic>
        <p:nvPicPr>
          <p:cNvPr id="8" name="Picture 2" descr="HỖ TRỢ TỰ HỌC VĂN SỬ ĐỊA : HƯỚNG DẪN ÔN TẬP BÀI VĂN TẾ NGHĨA SĨ CẦN GIUỘC -  NGUYỄN ĐÌNH CHIỂ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887" y="2245378"/>
            <a:ext cx="4401623" cy="2815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17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IV. </a:t>
            </a:r>
            <a:r>
              <a:rPr lang="en-US" sz="3600" b="1" kern="0" dirty="0" err="1" smtClean="0">
                <a:solidFill>
                  <a:srgbClr val="7030A0"/>
                </a:solidFill>
                <a:latin typeface="Times New Roman" pitchFamily="18" charset="0"/>
                <a:cs typeface="Times New Roman" pitchFamily="18" charset="0"/>
              </a:rPr>
              <a:t>Luyện</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tập</a:t>
            </a:r>
            <a:endParaRPr lang="en-US" sz="4800" b="1" u="sng" kern="0" dirty="0">
              <a:solidFill>
                <a:srgbClr val="7030A0"/>
              </a:solidFill>
              <a:latin typeface="Times New Roman" pitchFamily="18" charset="0"/>
              <a:cs typeface="Times New Roman" pitchFamily="18" charset="0"/>
            </a:endParaRPr>
          </a:p>
        </p:txBody>
      </p:sp>
      <p:sp>
        <p:nvSpPr>
          <p:cNvPr id="5" name="Rectangle 4"/>
          <p:cNvSpPr/>
          <p:nvPr/>
        </p:nvSpPr>
        <p:spPr>
          <a:xfrm>
            <a:off x="873006" y="1653147"/>
            <a:ext cx="10865475" cy="2066400"/>
          </a:xfrm>
          <a:prstGeom prst="rect">
            <a:avLst/>
          </a:prstGeom>
        </p:spPr>
        <p:txBody>
          <a:bodyPr wrap="none">
            <a:spAutoFit/>
          </a:bodyPr>
          <a:lstStyle/>
          <a:p>
            <a:pPr marL="457200" indent="-457200">
              <a:lnSpc>
                <a:spcPct val="150000"/>
              </a:lnSpc>
              <a:buAutoNum type="arabicPeriod"/>
            </a:pPr>
            <a:r>
              <a:rPr lang="en-US" sz="3200" b="1" i="1" dirty="0" err="1" smtClean="0">
                <a:solidFill>
                  <a:srgbClr val="002060"/>
                </a:solidFill>
                <a:latin typeface="Times New Roman"/>
              </a:rPr>
              <a:t>Luyện</a:t>
            </a:r>
            <a:r>
              <a:rPr lang="en-US" sz="3200" b="1" i="1" dirty="0" smtClean="0">
                <a:solidFill>
                  <a:srgbClr val="002060"/>
                </a:solidFill>
                <a:latin typeface="Times New Roman"/>
              </a:rPr>
              <a:t> </a:t>
            </a:r>
            <a:r>
              <a:rPr lang="en-US" sz="3200" b="1" i="1" dirty="0" err="1" smtClean="0">
                <a:solidFill>
                  <a:srgbClr val="002060"/>
                </a:solidFill>
                <a:latin typeface="Times New Roman"/>
              </a:rPr>
              <a:t>đọc</a:t>
            </a:r>
            <a:r>
              <a:rPr lang="en-US" sz="3200" b="1" i="1" dirty="0" smtClean="0">
                <a:solidFill>
                  <a:srgbClr val="002060"/>
                </a:solidFill>
                <a:latin typeface="Times New Roman"/>
              </a:rPr>
              <a:t> </a:t>
            </a:r>
            <a:r>
              <a:rPr lang="en-US" sz="3200" b="1" i="1" dirty="0" err="1" smtClean="0">
                <a:solidFill>
                  <a:srgbClr val="002060"/>
                </a:solidFill>
                <a:latin typeface="Times New Roman"/>
              </a:rPr>
              <a:t>diễn</a:t>
            </a:r>
            <a:r>
              <a:rPr lang="en-US" sz="3200" b="1" i="1" dirty="0" smtClean="0">
                <a:solidFill>
                  <a:srgbClr val="002060"/>
                </a:solidFill>
                <a:latin typeface="Times New Roman"/>
              </a:rPr>
              <a:t> </a:t>
            </a:r>
            <a:r>
              <a:rPr lang="en-US" sz="3200" b="1" i="1" dirty="0" err="1" smtClean="0">
                <a:solidFill>
                  <a:srgbClr val="002060"/>
                </a:solidFill>
                <a:latin typeface="Times New Roman"/>
              </a:rPr>
              <a:t>cảm</a:t>
            </a:r>
            <a:endParaRPr lang="en-US" sz="3200" b="1" i="1" dirty="0" smtClean="0">
              <a:solidFill>
                <a:srgbClr val="002060"/>
              </a:solidFill>
              <a:latin typeface="Times New Roman"/>
            </a:endParaRPr>
          </a:p>
          <a:p>
            <a:pPr marL="457200" indent="-457200">
              <a:lnSpc>
                <a:spcPct val="150000"/>
              </a:lnSpc>
              <a:buAutoNum type="arabicPeriod"/>
            </a:pPr>
            <a:r>
              <a:rPr lang="en-US" sz="3200" b="1" i="1" dirty="0" err="1" smtClean="0">
                <a:solidFill>
                  <a:srgbClr val="002060"/>
                </a:solidFill>
                <a:latin typeface="Times New Roman"/>
              </a:rPr>
              <a:t>Vẽ</a:t>
            </a:r>
            <a:r>
              <a:rPr lang="en-US" sz="3200" b="1" i="1" dirty="0" smtClean="0">
                <a:solidFill>
                  <a:srgbClr val="002060"/>
                </a:solidFill>
                <a:latin typeface="Times New Roman"/>
              </a:rPr>
              <a:t> </a:t>
            </a:r>
            <a:r>
              <a:rPr lang="en-US" sz="3200" b="1" i="1" dirty="0" err="1" smtClean="0">
                <a:solidFill>
                  <a:srgbClr val="002060"/>
                </a:solidFill>
                <a:latin typeface="Times New Roman"/>
              </a:rPr>
              <a:t>sơ</a:t>
            </a:r>
            <a:r>
              <a:rPr lang="en-US" sz="3200" b="1" i="1" dirty="0" smtClean="0">
                <a:solidFill>
                  <a:srgbClr val="002060"/>
                </a:solidFill>
                <a:latin typeface="Times New Roman"/>
              </a:rPr>
              <a:t> </a:t>
            </a:r>
            <a:r>
              <a:rPr lang="en-US" sz="3200" b="1" i="1" dirty="0" err="1" smtClean="0">
                <a:solidFill>
                  <a:srgbClr val="002060"/>
                </a:solidFill>
                <a:latin typeface="Times New Roman"/>
              </a:rPr>
              <a:t>đồ</a:t>
            </a:r>
            <a:r>
              <a:rPr lang="en-US" sz="3200" b="1" i="1" dirty="0" smtClean="0">
                <a:solidFill>
                  <a:srgbClr val="002060"/>
                </a:solidFill>
                <a:latin typeface="Times New Roman"/>
              </a:rPr>
              <a:t> </a:t>
            </a:r>
            <a:r>
              <a:rPr lang="en-US" sz="3200" b="1" i="1" dirty="0" err="1" smtClean="0">
                <a:solidFill>
                  <a:srgbClr val="002060"/>
                </a:solidFill>
                <a:latin typeface="Times New Roman"/>
              </a:rPr>
              <a:t>tư</a:t>
            </a:r>
            <a:r>
              <a:rPr lang="en-US" sz="3200" b="1" i="1" dirty="0" smtClean="0">
                <a:solidFill>
                  <a:srgbClr val="002060"/>
                </a:solidFill>
                <a:latin typeface="Times New Roman"/>
              </a:rPr>
              <a:t> </a:t>
            </a:r>
            <a:r>
              <a:rPr lang="en-US" sz="3200" b="1" i="1" dirty="0" err="1" smtClean="0">
                <a:solidFill>
                  <a:srgbClr val="002060"/>
                </a:solidFill>
                <a:latin typeface="Times New Roman"/>
              </a:rPr>
              <a:t>duy</a:t>
            </a:r>
            <a:r>
              <a:rPr lang="en-US" sz="3200" b="1" i="1" dirty="0" smtClean="0">
                <a:solidFill>
                  <a:srgbClr val="002060"/>
                </a:solidFill>
                <a:latin typeface="Times New Roman"/>
              </a:rPr>
              <a:t> </a:t>
            </a:r>
            <a:r>
              <a:rPr lang="en-US" sz="3200" b="1" i="1" dirty="0" err="1" smtClean="0">
                <a:solidFill>
                  <a:srgbClr val="002060"/>
                </a:solidFill>
                <a:latin typeface="Times New Roman"/>
              </a:rPr>
              <a:t>về</a:t>
            </a:r>
            <a:r>
              <a:rPr lang="en-US" sz="3200" b="1" i="1" dirty="0" smtClean="0">
                <a:solidFill>
                  <a:srgbClr val="002060"/>
                </a:solidFill>
                <a:latin typeface="Times New Roman"/>
              </a:rPr>
              <a:t> “</a:t>
            </a:r>
            <a:r>
              <a:rPr lang="en-US" sz="3200" b="1" i="1" dirty="0" err="1" smtClean="0">
                <a:solidFill>
                  <a:srgbClr val="002060"/>
                </a:solidFill>
                <a:latin typeface="Times New Roman"/>
              </a:rPr>
              <a:t>hình</a:t>
            </a:r>
            <a:r>
              <a:rPr lang="en-US" sz="3200" b="1" i="1" dirty="0" smtClean="0">
                <a:solidFill>
                  <a:srgbClr val="002060"/>
                </a:solidFill>
                <a:latin typeface="Times New Roman"/>
              </a:rPr>
              <a:t> </a:t>
            </a:r>
            <a:r>
              <a:rPr lang="en-US" sz="3200" b="1" i="1" dirty="0" err="1" smtClean="0">
                <a:solidFill>
                  <a:srgbClr val="002060"/>
                </a:solidFill>
                <a:latin typeface="Times New Roman"/>
              </a:rPr>
              <a:t>tượng</a:t>
            </a:r>
            <a:r>
              <a:rPr lang="en-US" sz="3200" b="1" i="1" dirty="0" smtClean="0">
                <a:solidFill>
                  <a:srgbClr val="002060"/>
                </a:solidFill>
                <a:latin typeface="Times New Roman"/>
              </a:rPr>
              <a:t> </a:t>
            </a:r>
            <a:r>
              <a:rPr lang="en-US" sz="3200" b="1" i="1" dirty="0" err="1" smtClean="0">
                <a:solidFill>
                  <a:srgbClr val="002060"/>
                </a:solidFill>
                <a:latin typeface="Times New Roman"/>
              </a:rPr>
              <a:t>người</a:t>
            </a:r>
            <a:r>
              <a:rPr lang="en-US" sz="3200" b="1" i="1" dirty="0" smtClean="0">
                <a:solidFill>
                  <a:srgbClr val="002060"/>
                </a:solidFill>
                <a:latin typeface="Times New Roman"/>
              </a:rPr>
              <a:t> </a:t>
            </a:r>
            <a:r>
              <a:rPr lang="en-US" sz="3200" b="1" i="1" dirty="0" err="1" smtClean="0">
                <a:solidFill>
                  <a:srgbClr val="002060"/>
                </a:solidFill>
                <a:latin typeface="Times New Roman"/>
              </a:rPr>
              <a:t>nông</a:t>
            </a:r>
            <a:r>
              <a:rPr lang="en-US" sz="3200" b="1" i="1" dirty="0" smtClean="0">
                <a:solidFill>
                  <a:srgbClr val="002060"/>
                </a:solidFill>
                <a:latin typeface="Times New Roman"/>
              </a:rPr>
              <a:t> </a:t>
            </a:r>
            <a:r>
              <a:rPr lang="en-US" sz="3200" b="1" i="1" dirty="0" err="1" smtClean="0">
                <a:solidFill>
                  <a:srgbClr val="002060"/>
                </a:solidFill>
                <a:latin typeface="Times New Roman"/>
              </a:rPr>
              <a:t>dân</a:t>
            </a:r>
            <a:r>
              <a:rPr lang="en-US" sz="3200" b="1" i="1" dirty="0" smtClean="0">
                <a:solidFill>
                  <a:srgbClr val="002060"/>
                </a:solidFill>
                <a:latin typeface="Times New Roman"/>
              </a:rPr>
              <a:t> </a:t>
            </a:r>
            <a:r>
              <a:rPr lang="en-US" sz="3200" b="1" i="1" dirty="0" err="1" smtClean="0">
                <a:solidFill>
                  <a:srgbClr val="002060"/>
                </a:solidFill>
                <a:latin typeface="Times New Roman"/>
              </a:rPr>
              <a:t>nghĩa</a:t>
            </a:r>
            <a:r>
              <a:rPr lang="en-US" sz="3200" b="1" i="1" dirty="0" smtClean="0">
                <a:solidFill>
                  <a:srgbClr val="002060"/>
                </a:solidFill>
                <a:latin typeface="Times New Roman"/>
              </a:rPr>
              <a:t> </a:t>
            </a:r>
            <a:r>
              <a:rPr lang="en-US" sz="3200" b="1" i="1" dirty="0" err="1" smtClean="0">
                <a:solidFill>
                  <a:srgbClr val="002060"/>
                </a:solidFill>
                <a:latin typeface="Times New Roman"/>
              </a:rPr>
              <a:t>sĩ</a:t>
            </a:r>
            <a:r>
              <a:rPr lang="en-US" sz="3200" b="1" i="1" dirty="0" smtClean="0">
                <a:solidFill>
                  <a:srgbClr val="002060"/>
                </a:solidFill>
                <a:latin typeface="Times New Roman"/>
              </a:rPr>
              <a:t>”?</a:t>
            </a:r>
          </a:p>
          <a:p>
            <a:pPr marL="342900" indent="-342900">
              <a:lnSpc>
                <a:spcPct val="150000"/>
              </a:lnSpc>
              <a:buAutoNum type="arabicPeriod"/>
            </a:pPr>
            <a:endParaRPr lang="en-US" sz="2400" b="1" i="1" dirty="0"/>
          </a:p>
        </p:txBody>
      </p:sp>
      <p:pic>
        <p:nvPicPr>
          <p:cNvPr id="6" name="Picture 2" descr="HỖ TRỢ TỰ HỌC VĂN SỬ ĐỊA : HƯỚNG DẪN ÔN TẬP BÀI VĂN TẾ NGHĨA SĨ CẦN GIUỘC -  NGUYỄN ĐÌNH CHIỂ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694" y="3490854"/>
            <a:ext cx="4401623" cy="2815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21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V</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Vận</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dụng</a:t>
            </a:r>
            <a:endParaRPr lang="en-US" sz="4800" b="1" u="sng" kern="0" dirty="0">
              <a:solidFill>
                <a:srgbClr val="7030A0"/>
              </a:solidFill>
              <a:latin typeface="Times New Roman" pitchFamily="18" charset="0"/>
              <a:cs typeface="Times New Roman" pitchFamily="18" charset="0"/>
            </a:endParaRPr>
          </a:p>
        </p:txBody>
      </p:sp>
      <p:sp>
        <p:nvSpPr>
          <p:cNvPr id="2" name="Rectangle 1"/>
          <p:cNvSpPr/>
          <p:nvPr/>
        </p:nvSpPr>
        <p:spPr>
          <a:xfrm>
            <a:off x="677917" y="1370598"/>
            <a:ext cx="10562897" cy="5078313"/>
          </a:xfrm>
          <a:prstGeom prst="rect">
            <a:avLst/>
          </a:prstGeom>
        </p:spPr>
        <p:txBody>
          <a:bodyPr wrap="square">
            <a:spAutoFit/>
          </a:bodyPr>
          <a:lstStyle/>
          <a:p>
            <a:pPr algn="ctr">
              <a:lnSpc>
                <a:spcPct val="150000"/>
              </a:lnSpc>
            </a:pPr>
            <a:r>
              <a:rPr lang="en-US" sz="2400" b="1" dirty="0" smtClean="0">
                <a:solidFill>
                  <a:srgbClr val="002060"/>
                </a:solidFill>
                <a:latin typeface="Times New Roman" pitchFamily="18" charset="0"/>
                <a:cs typeface="Times New Roman" pitchFamily="18" charset="0"/>
              </a:rPr>
              <a:t>BÀI TẬP VỀ NHÀ</a:t>
            </a:r>
          </a:p>
          <a:p>
            <a:pPr algn="just">
              <a:lnSpc>
                <a:spcPct val="150000"/>
              </a:lnSpc>
            </a:pPr>
            <a:r>
              <a:rPr lang="en-US" sz="2400" dirty="0">
                <a:solidFill>
                  <a:srgbClr val="002060"/>
                </a:solidFill>
                <a:latin typeface="+mj-lt"/>
              </a:rPr>
              <a:t>	</a:t>
            </a:r>
            <a:r>
              <a:rPr lang="vi-VN" sz="2400" dirty="0" smtClean="0">
                <a:solidFill>
                  <a:srgbClr val="002060"/>
                </a:solidFill>
                <a:latin typeface="+mj-lt"/>
              </a:rPr>
              <a:t>Nói </a:t>
            </a:r>
            <a:r>
              <a:rPr lang="vi-VN" sz="2400" dirty="0">
                <a:solidFill>
                  <a:srgbClr val="002060"/>
                </a:solidFill>
                <a:latin typeface="+mj-lt"/>
              </a:rPr>
              <a:t>về quan niệm sống của ông cha ta thời kì đầu kháng chiến chống Pháp, Giáo sư Trần Văn Giàu đã viết</a:t>
            </a:r>
            <a:r>
              <a:rPr lang="vi-VN" sz="2400" i="1" dirty="0">
                <a:solidFill>
                  <a:srgbClr val="002060"/>
                </a:solidFill>
                <a:latin typeface="+mj-lt"/>
              </a:rPr>
              <a:t>: “Cái sống được cha ông ta quan niệm là không thể tách rời với hai chữ nhục, vinh. Mà nhục hay vinh là sự đánh giá theo thái độ chính trị đối với cuộc xâm lược của Tây: đánh Tây là vinh, theo Tây là </a:t>
            </a:r>
            <a:r>
              <a:rPr lang="vi-VN" sz="2400" i="1" dirty="0" smtClean="0">
                <a:solidFill>
                  <a:srgbClr val="002060"/>
                </a:solidFill>
                <a:latin typeface="+mj-lt"/>
              </a:rPr>
              <a:t>nhục</a:t>
            </a:r>
            <a:r>
              <a:rPr lang="en-US" sz="2400" i="1" dirty="0" smtClean="0">
                <a:solidFill>
                  <a:srgbClr val="002060"/>
                </a:solidFill>
                <a:latin typeface="+mj-lt"/>
              </a:rPr>
              <a:t>”</a:t>
            </a:r>
            <a:r>
              <a:rPr lang="vi-VN" sz="2400" dirty="0" smtClean="0">
                <a:solidFill>
                  <a:srgbClr val="002060"/>
                </a:solidFill>
                <a:latin typeface="+mj-lt"/>
              </a:rPr>
              <a:t>. </a:t>
            </a:r>
            <a:r>
              <a:rPr lang="vi-VN" sz="2400" dirty="0">
                <a:solidFill>
                  <a:srgbClr val="002060"/>
                </a:solidFill>
                <a:latin typeface="+mj-lt"/>
              </a:rPr>
              <a:t>Anh (chị) hãy viết một đoạn văn phân </a:t>
            </a:r>
            <a:r>
              <a:rPr lang="vi-VN" sz="2400" dirty="0" smtClean="0">
                <a:solidFill>
                  <a:srgbClr val="002060"/>
                </a:solidFill>
                <a:latin typeface="+mj-lt"/>
              </a:rPr>
              <a:t>tích</a:t>
            </a:r>
            <a:r>
              <a:rPr lang="en-US" sz="2400" dirty="0" smtClean="0">
                <a:solidFill>
                  <a:srgbClr val="002060"/>
                </a:solidFill>
                <a:latin typeface="+mj-lt"/>
              </a:rPr>
              <a:t> </a:t>
            </a:r>
            <a:r>
              <a:rPr lang="vi-VN" sz="2400" dirty="0" smtClean="0">
                <a:solidFill>
                  <a:srgbClr val="002060"/>
                </a:solidFill>
                <a:latin typeface="+mj-lt"/>
              </a:rPr>
              <a:t>những </a:t>
            </a:r>
            <a:r>
              <a:rPr lang="vi-VN" sz="2400" dirty="0">
                <a:solidFill>
                  <a:srgbClr val="002060"/>
                </a:solidFill>
                <a:latin typeface="+mj-lt"/>
              </a:rPr>
              <a:t>câu trong bài Văn tế nghĩa sĩ Cần Giuộc thể hiện đầy đủ, sâu sắc triết lí nhân sinh </a:t>
            </a:r>
            <a:r>
              <a:rPr lang="vi-VN" sz="2400" dirty="0" smtClean="0">
                <a:solidFill>
                  <a:srgbClr val="002060"/>
                </a:solidFill>
                <a:latin typeface="+mj-lt"/>
              </a:rPr>
              <a:t>đó</a:t>
            </a:r>
            <a:r>
              <a:rPr lang="en-US" sz="2400" dirty="0" smtClean="0">
                <a:solidFill>
                  <a:srgbClr val="002060"/>
                </a:solidFill>
                <a:latin typeface="+mj-lt"/>
              </a:rPr>
              <a:t>?</a:t>
            </a:r>
          </a:p>
          <a:p>
            <a:pPr algn="just">
              <a:lnSpc>
                <a:spcPct val="150000"/>
              </a:lnSpc>
            </a:pPr>
            <a:r>
              <a:rPr lang="vi-VN" sz="2400" dirty="0">
                <a:solidFill>
                  <a:srgbClr val="002060"/>
                </a:solidFill>
                <a:latin typeface="+mj-lt"/>
              </a:rPr>
              <a:t/>
            </a:r>
            <a:br>
              <a:rPr lang="vi-VN" sz="2400" dirty="0">
                <a:solidFill>
                  <a:srgbClr val="002060"/>
                </a:solidFill>
                <a:latin typeface="+mj-lt"/>
              </a:rPr>
            </a:br>
            <a:endParaRPr lang="en-US" sz="2400" dirty="0">
              <a:solidFill>
                <a:srgbClr val="002060"/>
              </a:solidFill>
              <a:latin typeface="+mj-lt"/>
            </a:endParaRPr>
          </a:p>
        </p:txBody>
      </p:sp>
    </p:spTree>
    <p:extLst>
      <p:ext uri="{BB962C8B-B14F-4D97-AF65-F5344CB8AC3E}">
        <p14:creationId xmlns:p14="http://schemas.microsoft.com/office/powerpoint/2010/main" val="112039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641367" y="270167"/>
            <a:ext cx="9189544" cy="646204"/>
          </a:xfrm>
          <a:prstGeom prst="rect">
            <a:avLst/>
          </a:prstGeom>
          <a:solidFill>
            <a:srgbClr val="DAEDEF"/>
          </a:solidFill>
          <a:ln>
            <a:noFill/>
          </a:ln>
          <a:effectLst/>
        </p:spPr>
        <p:txBody>
          <a:bodyPr wrap="square" lIns="91314" tIns="45657" rIns="91314" bIns="45657" anchor="ctr">
            <a:spAutoFit/>
          </a:bodyPr>
          <a:lstStyle/>
          <a:p>
            <a:pPr algn="ctr" fontAlgn="base">
              <a:spcBef>
                <a:spcPct val="0"/>
              </a:spcBef>
              <a:spcAft>
                <a:spcPct val="0"/>
              </a:spcAft>
            </a:pPr>
            <a:r>
              <a:rPr lang="en-US" sz="3600" b="1" kern="0" dirty="0" smtClean="0">
                <a:solidFill>
                  <a:srgbClr val="7030A0"/>
                </a:solidFill>
                <a:latin typeface="Times New Roman" pitchFamily="18" charset="0"/>
                <a:cs typeface="Times New Roman" pitchFamily="18" charset="0"/>
              </a:rPr>
              <a:t>V. </a:t>
            </a:r>
            <a:r>
              <a:rPr lang="en-US" sz="3600" b="1" kern="0" dirty="0" err="1" smtClean="0">
                <a:solidFill>
                  <a:srgbClr val="7030A0"/>
                </a:solidFill>
                <a:latin typeface="Times New Roman" pitchFamily="18" charset="0"/>
                <a:cs typeface="Times New Roman" pitchFamily="18" charset="0"/>
              </a:rPr>
              <a:t>Vận</a:t>
            </a:r>
            <a:r>
              <a:rPr lang="en-US" sz="3600" b="1" kern="0" dirty="0" smtClean="0">
                <a:solidFill>
                  <a:srgbClr val="7030A0"/>
                </a:solidFill>
                <a:latin typeface="Times New Roman" pitchFamily="18" charset="0"/>
                <a:cs typeface="Times New Roman" pitchFamily="18" charset="0"/>
              </a:rPr>
              <a:t> </a:t>
            </a:r>
            <a:r>
              <a:rPr lang="en-US" sz="3600" b="1" kern="0" dirty="0" err="1" smtClean="0">
                <a:solidFill>
                  <a:srgbClr val="7030A0"/>
                </a:solidFill>
                <a:latin typeface="Times New Roman" pitchFamily="18" charset="0"/>
                <a:cs typeface="Times New Roman" pitchFamily="18" charset="0"/>
              </a:rPr>
              <a:t>dụng</a:t>
            </a:r>
            <a:endParaRPr lang="en-US" sz="4800" b="1" u="sng" kern="0" dirty="0">
              <a:solidFill>
                <a:srgbClr val="7030A0"/>
              </a:solidFill>
              <a:latin typeface="Times New Roman" pitchFamily="18" charset="0"/>
              <a:cs typeface="Times New Roman" pitchFamily="18" charset="0"/>
            </a:endParaRPr>
          </a:p>
        </p:txBody>
      </p:sp>
      <p:sp>
        <p:nvSpPr>
          <p:cNvPr id="3" name="Rectangle 2"/>
          <p:cNvSpPr/>
          <p:nvPr/>
        </p:nvSpPr>
        <p:spPr>
          <a:xfrm>
            <a:off x="630621" y="1166843"/>
            <a:ext cx="10846676" cy="5078313"/>
          </a:xfrm>
          <a:prstGeom prst="rect">
            <a:avLst/>
          </a:prstGeom>
        </p:spPr>
        <p:txBody>
          <a:bodyPr wrap="square">
            <a:spAutoFit/>
          </a:bodyPr>
          <a:lstStyle/>
          <a:p>
            <a:pPr algn="just">
              <a:lnSpc>
                <a:spcPct val="150000"/>
              </a:lnSpc>
            </a:pPr>
            <a:r>
              <a:rPr lang="vi-VN" sz="2400" b="1" i="1" dirty="0">
                <a:solidFill>
                  <a:srgbClr val="000000"/>
                </a:solidFill>
                <a:latin typeface="+mj-lt"/>
              </a:rPr>
              <a:t>Gợi ý trả lời</a:t>
            </a:r>
          </a:p>
          <a:p>
            <a:pPr algn="just">
              <a:lnSpc>
                <a:spcPct val="150000"/>
              </a:lnSpc>
            </a:pPr>
            <a:r>
              <a:rPr lang="en-US" sz="2400" b="1" i="1" dirty="0" smtClean="0">
                <a:solidFill>
                  <a:srgbClr val="000000"/>
                </a:solidFill>
                <a:latin typeface="+mj-lt"/>
              </a:rPr>
              <a:t>- </a:t>
            </a:r>
            <a:r>
              <a:rPr lang="vi-VN" sz="2400" b="1" i="1" dirty="0" smtClean="0">
                <a:solidFill>
                  <a:srgbClr val="000000"/>
                </a:solidFill>
                <a:latin typeface="+mj-lt"/>
              </a:rPr>
              <a:t>Bài </a:t>
            </a:r>
            <a:r>
              <a:rPr lang="vi-VN" sz="2400" b="1" i="1" dirty="0">
                <a:solidFill>
                  <a:srgbClr val="000000"/>
                </a:solidFill>
                <a:latin typeface="+mj-lt"/>
              </a:rPr>
              <a:t>tập này yêu cầu: </a:t>
            </a:r>
            <a:r>
              <a:rPr lang="vi-VN" sz="2400" dirty="0">
                <a:solidFill>
                  <a:srgbClr val="000000"/>
                </a:solidFill>
                <a:latin typeface="+mj-lt"/>
              </a:rPr>
              <a:t>Hiểu nhận định của Giáo sư Trần Văn Giàu, biết vận dụng để tìm và phân tích những câu văn hay, thể hiện đầy đủ triết lí nhân sinh đó trong bài Văn tế nghĩa sĩ Cần Giuộc.</a:t>
            </a:r>
          </a:p>
          <a:p>
            <a:pPr algn="just">
              <a:lnSpc>
                <a:spcPct val="150000"/>
              </a:lnSpc>
            </a:pPr>
            <a:r>
              <a:rPr lang="vi-VN" sz="2400" b="1" i="1" dirty="0">
                <a:solidFill>
                  <a:srgbClr val="000000"/>
                </a:solidFill>
                <a:latin typeface="+mj-lt"/>
              </a:rPr>
              <a:t>a) Giải thích nhận định của Giáo sư Trần Văn Giàu. </a:t>
            </a:r>
            <a:r>
              <a:rPr lang="vi-VN" sz="2400" dirty="0">
                <a:solidFill>
                  <a:srgbClr val="000000"/>
                </a:solidFill>
                <a:latin typeface="+mj-lt"/>
              </a:rPr>
              <a:t>(Lưu ý: bối cảnh lịch sử cuộc kháng chiến chống thực dân Pháp những năm cuối thế kỉ XIX; mối tương quan giữa sự sống – chết của cá nhân với lẽ nhục – vinh; quan niệm về lẽ nhục – vinh ở thời đại đó).</a:t>
            </a:r>
          </a:p>
          <a:p>
            <a:pPr algn="just">
              <a:lnSpc>
                <a:spcPct val="150000"/>
              </a:lnSpc>
            </a:pPr>
            <a:r>
              <a:rPr lang="vi-VN" sz="2400" b="1" i="1" dirty="0">
                <a:solidFill>
                  <a:srgbClr val="000000"/>
                </a:solidFill>
                <a:latin typeface="+mj-lt"/>
              </a:rPr>
              <a:t>b) Tìm và phân tích những câu mà anh (chị) cho là hay và thể hiện đầy đủ, sâu sắc quan niệm sống đó</a:t>
            </a:r>
            <a:r>
              <a:rPr lang="vi-VN" sz="2400" b="1" i="1" dirty="0" smtClean="0">
                <a:solidFill>
                  <a:srgbClr val="000000"/>
                </a:solidFill>
                <a:latin typeface="+mj-lt"/>
              </a:rPr>
              <a:t>.</a:t>
            </a:r>
            <a:endParaRPr lang="vi-VN" sz="2400" b="1" i="1" dirty="0">
              <a:solidFill>
                <a:srgbClr val="000000"/>
              </a:solidFill>
              <a:latin typeface="+mj-lt"/>
            </a:endParaRPr>
          </a:p>
        </p:txBody>
      </p:sp>
    </p:spTree>
    <p:extLst>
      <p:ext uri="{BB962C8B-B14F-4D97-AF65-F5344CB8AC3E}">
        <p14:creationId xmlns:p14="http://schemas.microsoft.com/office/powerpoint/2010/main" val="173461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C00000"/>
                </a:solidFill>
                <a:latin typeface="Algerian" pitchFamily="82" charset="0"/>
              </a:rPr>
              <a:t>CÂU HỎI 2</a:t>
            </a:r>
          </a:p>
        </p:txBody>
      </p:sp>
      <p:graphicFrame>
        <p:nvGraphicFramePr>
          <p:cNvPr id="34" name="Object 33"/>
          <p:cNvGraphicFramePr>
            <a:graphicFrameLocks noChangeAspect="1"/>
          </p:cNvGraphicFramePr>
          <p:nvPr>
            <p:extLst>
              <p:ext uri="{D42A27DB-BD31-4B8C-83A1-F6EECF244321}">
                <p14:modId xmlns:p14="http://schemas.microsoft.com/office/powerpoint/2010/main" val="2146811988"/>
              </p:ext>
            </p:extLst>
          </p:nvPr>
        </p:nvGraphicFramePr>
        <p:xfrm>
          <a:off x="6318251" y="2371725"/>
          <a:ext cx="114300" cy="177800"/>
        </p:xfrm>
        <a:graphic>
          <a:graphicData uri="http://schemas.openxmlformats.org/presentationml/2006/ole">
            <mc:AlternateContent xmlns:mc="http://schemas.openxmlformats.org/markup-compatibility/2006">
              <mc:Choice xmlns:v="urn:schemas-microsoft-com:vml" Requires="v">
                <p:oleObj spid="_x0000_s2056" name="Equation" r:id="rId11" imgW="114102" imgH="177492" progId="Equation.DSMT4">
                  <p:embed/>
                </p:oleObj>
              </mc:Choice>
              <mc:Fallback>
                <p:oleObj name="Equation" r:id="rId11" imgW="114102" imgH="177492"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8251"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762012" y="5410217"/>
            <a:ext cx="9580169" cy="830997"/>
          </a:xfrm>
          <a:prstGeom prst="rect">
            <a:avLst/>
          </a:prstGeom>
          <a:solidFill>
            <a:schemeClr val="tx1">
              <a:alpha val="47000"/>
            </a:schemeClr>
          </a:solidFill>
        </p:spPr>
        <p:txBody>
          <a:bodyPr wrap="square" rtlCol="0">
            <a:spAutoFit/>
          </a:bodyPr>
          <a:lstStyle/>
          <a:p>
            <a:pPr algn="ctr"/>
            <a:r>
              <a:rPr lang="en-US" sz="4800" b="1" i="1" dirty="0" err="1" smtClean="0">
                <a:solidFill>
                  <a:prstClr val="white"/>
                </a:solidFill>
                <a:latin typeface="Times New Roman" pitchFamily="18" charset="0"/>
                <a:cs typeface="Times New Roman" pitchFamily="18" charset="0"/>
              </a:rPr>
              <a:t>Tinh</a:t>
            </a:r>
            <a:r>
              <a:rPr lang="en-US" sz="4800" b="1" i="1" dirty="0" smtClean="0">
                <a:solidFill>
                  <a:prstClr val="white"/>
                </a:solidFill>
                <a:latin typeface="Times New Roman" pitchFamily="18" charset="0"/>
                <a:cs typeface="Times New Roman" pitchFamily="18" charset="0"/>
              </a:rPr>
              <a:t> </a:t>
            </a:r>
            <a:r>
              <a:rPr lang="en-US" sz="4800" b="1" i="1" dirty="0" err="1" smtClean="0">
                <a:solidFill>
                  <a:prstClr val="white"/>
                </a:solidFill>
                <a:latin typeface="Times New Roman" pitchFamily="18" charset="0"/>
                <a:cs typeface="Times New Roman" pitchFamily="18" charset="0"/>
              </a:rPr>
              <a:t>thần</a:t>
            </a:r>
            <a:r>
              <a:rPr lang="en-US" sz="4800" b="1" i="1" dirty="0" smtClean="0">
                <a:solidFill>
                  <a:prstClr val="white"/>
                </a:solidFill>
                <a:latin typeface="Times New Roman" pitchFamily="18" charset="0"/>
                <a:cs typeface="Times New Roman" pitchFamily="18" charset="0"/>
              </a:rPr>
              <a:t> </a:t>
            </a:r>
            <a:r>
              <a:rPr lang="en-US" sz="4800" b="1" i="1" dirty="0" err="1" smtClean="0">
                <a:solidFill>
                  <a:prstClr val="white"/>
                </a:solidFill>
                <a:latin typeface="Times New Roman" pitchFamily="18" charset="0"/>
                <a:cs typeface="Times New Roman" pitchFamily="18" charset="0"/>
              </a:rPr>
              <a:t>yêu</a:t>
            </a:r>
            <a:r>
              <a:rPr lang="en-US" sz="4800" b="1" i="1" dirty="0" smtClean="0">
                <a:solidFill>
                  <a:prstClr val="white"/>
                </a:solidFill>
                <a:latin typeface="Times New Roman" pitchFamily="18" charset="0"/>
                <a:cs typeface="Times New Roman" pitchFamily="18" charset="0"/>
              </a:rPr>
              <a:t> </a:t>
            </a:r>
            <a:r>
              <a:rPr lang="en-US" sz="4800" b="1" i="1" dirty="0" err="1" smtClean="0">
                <a:solidFill>
                  <a:prstClr val="white"/>
                </a:solidFill>
                <a:latin typeface="Times New Roman" pitchFamily="18" charset="0"/>
                <a:cs typeface="Times New Roman" pitchFamily="18" charset="0"/>
              </a:rPr>
              <a:t>nước</a:t>
            </a:r>
            <a:r>
              <a:rPr lang="en-US" sz="4800" b="1" i="1" dirty="0" smtClean="0">
                <a:solidFill>
                  <a:prstClr val="white"/>
                </a:solidFill>
                <a:latin typeface="Times New Roman" pitchFamily="18" charset="0"/>
                <a:cs typeface="Times New Roman" pitchFamily="18" charset="0"/>
              </a:rPr>
              <a:t>, </a:t>
            </a:r>
            <a:r>
              <a:rPr lang="en-US" sz="4800" b="1" i="1" dirty="0" err="1" smtClean="0">
                <a:solidFill>
                  <a:prstClr val="white"/>
                </a:solidFill>
                <a:latin typeface="Times New Roman" pitchFamily="18" charset="0"/>
                <a:cs typeface="Times New Roman" pitchFamily="18" charset="0"/>
              </a:rPr>
              <a:t>căm</a:t>
            </a:r>
            <a:r>
              <a:rPr lang="en-US" sz="4800" b="1" i="1" dirty="0" smtClean="0">
                <a:solidFill>
                  <a:prstClr val="white"/>
                </a:solidFill>
                <a:latin typeface="Times New Roman" pitchFamily="18" charset="0"/>
                <a:cs typeface="Times New Roman" pitchFamily="18" charset="0"/>
              </a:rPr>
              <a:t> </a:t>
            </a:r>
            <a:r>
              <a:rPr lang="en-US" sz="4800" b="1" i="1" dirty="0" err="1" smtClean="0">
                <a:solidFill>
                  <a:prstClr val="white"/>
                </a:solidFill>
                <a:latin typeface="Times New Roman" pitchFamily="18" charset="0"/>
                <a:cs typeface="Times New Roman" pitchFamily="18" charset="0"/>
              </a:rPr>
              <a:t>thù</a:t>
            </a:r>
            <a:r>
              <a:rPr lang="en-US" sz="4800" b="1" i="1" dirty="0" smtClean="0">
                <a:solidFill>
                  <a:prstClr val="white"/>
                </a:solidFill>
                <a:latin typeface="Times New Roman" pitchFamily="18" charset="0"/>
                <a:cs typeface="Times New Roman" pitchFamily="18" charset="0"/>
              </a:rPr>
              <a:t> </a:t>
            </a:r>
            <a:r>
              <a:rPr lang="en-US" sz="4800" b="1" i="1" dirty="0" err="1" smtClean="0">
                <a:solidFill>
                  <a:prstClr val="white"/>
                </a:solidFill>
                <a:latin typeface="Times New Roman" pitchFamily="18" charset="0"/>
                <a:cs typeface="Times New Roman" pitchFamily="18" charset="0"/>
              </a:rPr>
              <a:t>giặc</a:t>
            </a:r>
            <a:endParaRPr lang="en-US" sz="4800" b="1" i="1" dirty="0">
              <a:solidFill>
                <a:prstClr val="white"/>
              </a:solidFill>
              <a:latin typeface="Times New Roman" pitchFamily="18" charset="0"/>
              <a:cs typeface="Times New Roman" pitchFamily="18" charset="0"/>
            </a:endParaRPr>
          </a:p>
        </p:txBody>
      </p:sp>
      <p:sp>
        <p:nvSpPr>
          <p:cNvPr id="36" name="TextBox 35"/>
          <p:cNvSpPr txBox="1"/>
          <p:nvPr/>
        </p:nvSpPr>
        <p:spPr>
          <a:xfrm>
            <a:off x="762003" y="2133600"/>
            <a:ext cx="10636996" cy="1569660"/>
          </a:xfrm>
          <a:prstGeom prst="rect">
            <a:avLst/>
          </a:prstGeom>
          <a:solidFill>
            <a:schemeClr val="tx1">
              <a:alpha val="47000"/>
            </a:schemeClr>
          </a:solidFill>
        </p:spPr>
        <p:txBody>
          <a:bodyPr wrap="square" rtlCol="0">
            <a:spAutoFit/>
          </a:bodyPr>
          <a:lstStyle/>
          <a:p>
            <a:pPr algn="just"/>
            <a:r>
              <a:rPr lang="en-US" sz="4800" i="1" dirty="0" err="1" smtClean="0">
                <a:solidFill>
                  <a:prstClr val="white"/>
                </a:solidFill>
                <a:latin typeface="Times New Roman" pitchFamily="18" charset="0"/>
                <a:cs typeface="Times New Roman" pitchFamily="18" charset="0"/>
              </a:rPr>
              <a:t>Nội</a:t>
            </a:r>
            <a:r>
              <a:rPr lang="en-US" sz="4800" i="1" dirty="0" smtClean="0">
                <a:solidFill>
                  <a:prstClr val="white"/>
                </a:solidFill>
                <a:latin typeface="Times New Roman" pitchFamily="18" charset="0"/>
                <a:cs typeface="Times New Roman" pitchFamily="18" charset="0"/>
              </a:rPr>
              <a:t> dung </a:t>
            </a:r>
            <a:r>
              <a:rPr lang="en-US" sz="4800" i="1" dirty="0" err="1" smtClean="0">
                <a:solidFill>
                  <a:prstClr val="white"/>
                </a:solidFill>
                <a:latin typeface="Times New Roman" pitchFamily="18" charset="0"/>
                <a:cs typeface="Times New Roman" pitchFamily="18" charset="0"/>
              </a:rPr>
              <a:t>chính</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của</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giai</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đoạn</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sáng</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tác</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sau</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khi</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Pháp</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xâm</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lược</a:t>
            </a:r>
            <a:r>
              <a:rPr lang="en-US" sz="4800" dirty="0" smtClean="0">
                <a:solidFill>
                  <a:prstClr val="white"/>
                </a:solidFill>
                <a:latin typeface="Times New Roman" pitchFamily="18" charset="0"/>
                <a:cs typeface="Times New Roman" pitchFamily="18" charset="0"/>
              </a:rPr>
              <a:t>?</a:t>
            </a:r>
            <a:endParaRPr lang="en-US" sz="4800" dirty="0">
              <a:solidFill>
                <a:prstClr val="white"/>
              </a:solidFill>
              <a:latin typeface="Times New Roman" pitchFamily="18" charset="0"/>
              <a:cs typeface="Times New Roman" pitchFamily="18" charset="0"/>
            </a:endParaRPr>
          </a:p>
        </p:txBody>
      </p:sp>
      <p:sp>
        <p:nvSpPr>
          <p:cNvPr id="2" name="TextBox 1"/>
          <p:cNvSpPr txBox="1"/>
          <p:nvPr/>
        </p:nvSpPr>
        <p:spPr>
          <a:xfrm>
            <a:off x="533411" y="4343400"/>
            <a:ext cx="3536951" cy="923330"/>
          </a:xfrm>
          <a:prstGeom prst="rect">
            <a:avLst/>
          </a:prstGeom>
          <a:noFill/>
        </p:spPr>
        <p:txBody>
          <a:bodyPr wrap="square" rtlCol="0">
            <a:spAutoFit/>
          </a:bodyPr>
          <a:lstStyle/>
          <a:p>
            <a:r>
              <a:rPr lang="en-US" sz="5400" i="1" u="sng" dirty="0" err="1">
                <a:solidFill>
                  <a:srgbClr val="C00000"/>
                </a:solidFill>
                <a:latin typeface="Times New Roman" pitchFamily="18" charset="0"/>
                <a:cs typeface="Times New Roman" pitchFamily="18" charset="0"/>
              </a:rPr>
              <a:t>Đáp</a:t>
            </a:r>
            <a:r>
              <a:rPr lang="en-US" sz="5400" i="1" u="sng" dirty="0">
                <a:solidFill>
                  <a:srgbClr val="C00000"/>
                </a:solidFill>
                <a:latin typeface="Times New Roman" pitchFamily="18" charset="0"/>
                <a:cs typeface="Times New Roman" pitchFamily="18" charset="0"/>
              </a:rPr>
              <a:t> </a:t>
            </a:r>
            <a:r>
              <a:rPr lang="en-US" sz="5400" i="1" u="sng" dirty="0" err="1">
                <a:solidFill>
                  <a:srgbClr val="C00000"/>
                </a:solidFill>
                <a:latin typeface="Times New Roman" pitchFamily="18" charset="0"/>
                <a:cs typeface="Times New Roman" pitchFamily="18" charset="0"/>
              </a:rPr>
              <a:t>án</a:t>
            </a:r>
            <a:r>
              <a:rPr lang="en-US" sz="5400" i="1" u="sng" dirty="0">
                <a:solidFill>
                  <a:srgbClr val="C000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0630927"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cstate="print"/>
          <a:srcRect/>
          <a:stretch>
            <a:fillRect/>
          </a:stretch>
        </p:blipFill>
        <p:spPr bwMode="auto">
          <a:xfrm>
            <a:off x="10722169" y="503559"/>
            <a:ext cx="1114507" cy="986803"/>
          </a:xfrm>
          <a:prstGeom prst="ellipse">
            <a:avLst/>
          </a:prstGeom>
          <a:ln>
            <a:noFill/>
          </a:ln>
          <a:effectLst>
            <a:softEdge rad="112500"/>
          </a:effectLst>
        </p:spPr>
      </p:pic>
      <p:sp>
        <p:nvSpPr>
          <p:cNvPr id="38" name="Hình chữ nhật 85"/>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0597733" y="170281"/>
            <a:ext cx="1363379"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0753543" y="651036"/>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cstate="print"/>
          <a:stretch>
            <a:fillRect/>
          </a:stretch>
        </p:blipFill>
        <p:spPr>
          <a:xfrm>
            <a:off x="11246595" y="6019800"/>
            <a:ext cx="609600" cy="609600"/>
          </a:xfrm>
          <a:prstGeom prst="rect">
            <a:avLst/>
          </a:prstGeom>
        </p:spPr>
      </p:pic>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9785" y="17767"/>
            <a:ext cx="1707491" cy="1710118"/>
          </a:xfrm>
          <a:prstGeom prst="rect">
            <a:avLst/>
          </a:prstGeom>
        </p:spPr>
      </p:pic>
    </p:spTree>
    <p:extLst>
      <p:ext uri="{BB962C8B-B14F-4D97-AF65-F5344CB8AC3E}">
        <p14:creationId xmlns:p14="http://schemas.microsoft.com/office/powerpoint/2010/main" val="128811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3"/>
                </p:tgtEl>
              </p:cMediaNode>
            </p:audio>
          </p:childTnLst>
        </p:cTn>
      </p:par>
    </p:tnLst>
    <p:bldLst>
      <p:bldP spid="32" grpId="0"/>
      <p:bldP spid="35" grpId="0" animBg="1"/>
      <p:bldP spid="36" grpId="0" animBg="1"/>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alpha val="65000"/>
          </a:schemeClr>
        </a:solidFill>
        <a:effectLst/>
      </p:bgPr>
    </p:bg>
    <p:spTree>
      <p:nvGrpSpPr>
        <p:cNvPr id="1" name=""/>
        <p:cNvGrpSpPr/>
        <p:nvPr/>
      </p:nvGrpSpPr>
      <p:grpSpPr>
        <a:xfrm>
          <a:off x="0" y="0"/>
          <a:ext cx="0" cy="0"/>
          <a:chOff x="0" y="0"/>
          <a:chExt cx="0" cy="0"/>
        </a:xfrm>
      </p:grpSpPr>
      <p:pic>
        <p:nvPicPr>
          <p:cNvPr id="11266" name="Picture 2" descr="List Sách hay về lời cảm ơn - Wii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59" y="688537"/>
            <a:ext cx="8915400" cy="5372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639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C00000"/>
                </a:solidFill>
                <a:latin typeface="Algerian" pitchFamily="82" charset="0"/>
              </a:rPr>
              <a:t>CÂU HỎI 3 </a:t>
            </a:r>
          </a:p>
        </p:txBody>
      </p:sp>
      <p:graphicFrame>
        <p:nvGraphicFramePr>
          <p:cNvPr id="34" name="Object 33"/>
          <p:cNvGraphicFramePr>
            <a:graphicFrameLocks noChangeAspect="1"/>
          </p:cNvGraphicFramePr>
          <p:nvPr>
            <p:extLst>
              <p:ext uri="{D42A27DB-BD31-4B8C-83A1-F6EECF244321}">
                <p14:modId xmlns:p14="http://schemas.microsoft.com/office/powerpoint/2010/main" val="3621005678"/>
              </p:ext>
            </p:extLst>
          </p:nvPr>
        </p:nvGraphicFramePr>
        <p:xfrm>
          <a:off x="6318251" y="2371725"/>
          <a:ext cx="114300" cy="177800"/>
        </p:xfrm>
        <a:graphic>
          <a:graphicData uri="http://schemas.openxmlformats.org/presentationml/2006/ole">
            <mc:AlternateContent xmlns:mc="http://schemas.openxmlformats.org/markup-compatibility/2006">
              <mc:Choice xmlns:v="urn:schemas-microsoft-com:vml" Requires="v">
                <p:oleObj spid="_x0000_s3080" name="Equation" r:id="rId11" imgW="114102" imgH="177492" progId="Equation.DSMT4">
                  <p:embed/>
                </p:oleObj>
              </mc:Choice>
              <mc:Fallback>
                <p:oleObj name="Equation" r:id="rId11" imgW="114102" imgH="177492"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8251"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32470" y="5188813"/>
            <a:ext cx="8590359" cy="830997"/>
          </a:xfrm>
          <a:prstGeom prst="rect">
            <a:avLst/>
          </a:prstGeom>
          <a:solidFill>
            <a:schemeClr val="tx1">
              <a:alpha val="47000"/>
            </a:schemeClr>
          </a:solidFill>
        </p:spPr>
        <p:txBody>
          <a:bodyPr wrap="square" rtlCol="0">
            <a:spAutoFit/>
          </a:bodyPr>
          <a:lstStyle/>
          <a:p>
            <a:pPr lvl="0" algn="ctr"/>
            <a:r>
              <a:rPr lang="en-US" sz="4800" b="1" i="1" dirty="0" err="1">
                <a:solidFill>
                  <a:prstClr val="white"/>
                </a:solidFill>
                <a:latin typeface="Times New Roman" pitchFamily="18" charset="0"/>
                <a:cs typeface="Times New Roman" pitchFamily="18" charset="0"/>
              </a:rPr>
              <a:t>Sau</a:t>
            </a:r>
            <a:r>
              <a:rPr lang="en-US" sz="4800" b="1" i="1" dirty="0">
                <a:solidFill>
                  <a:prstClr val="white"/>
                </a:solidFill>
                <a:latin typeface="Times New Roman" pitchFamily="18" charset="0"/>
                <a:cs typeface="Times New Roman" pitchFamily="18" charset="0"/>
              </a:rPr>
              <a:t> </a:t>
            </a:r>
            <a:r>
              <a:rPr lang="en-US" sz="4800" b="1" i="1" dirty="0" err="1">
                <a:solidFill>
                  <a:prstClr val="white"/>
                </a:solidFill>
                <a:latin typeface="Times New Roman" pitchFamily="18" charset="0"/>
                <a:cs typeface="Times New Roman" pitchFamily="18" charset="0"/>
              </a:rPr>
              <a:t>khi</a:t>
            </a:r>
            <a:r>
              <a:rPr lang="en-US" sz="4800" b="1" i="1" dirty="0">
                <a:solidFill>
                  <a:prstClr val="white"/>
                </a:solidFill>
                <a:latin typeface="Times New Roman" pitchFamily="18" charset="0"/>
                <a:cs typeface="Times New Roman" pitchFamily="18" charset="0"/>
              </a:rPr>
              <a:t> </a:t>
            </a:r>
            <a:r>
              <a:rPr lang="en-US" sz="4800" b="1" i="1" dirty="0" err="1">
                <a:solidFill>
                  <a:prstClr val="white"/>
                </a:solidFill>
                <a:latin typeface="Times New Roman" pitchFamily="18" charset="0"/>
                <a:cs typeface="Times New Roman" pitchFamily="18" charset="0"/>
              </a:rPr>
              <a:t>Pháp</a:t>
            </a:r>
            <a:r>
              <a:rPr lang="en-US" sz="4800" b="1" i="1" dirty="0">
                <a:solidFill>
                  <a:prstClr val="white"/>
                </a:solidFill>
                <a:latin typeface="Times New Roman" pitchFamily="18" charset="0"/>
                <a:cs typeface="Times New Roman" pitchFamily="18" charset="0"/>
              </a:rPr>
              <a:t> </a:t>
            </a:r>
            <a:r>
              <a:rPr lang="en-US" sz="4800" b="1" i="1" dirty="0" err="1">
                <a:solidFill>
                  <a:prstClr val="white"/>
                </a:solidFill>
                <a:latin typeface="Times New Roman" pitchFamily="18" charset="0"/>
                <a:cs typeface="Times New Roman" pitchFamily="18" charset="0"/>
              </a:rPr>
              <a:t>xâm</a:t>
            </a:r>
            <a:r>
              <a:rPr lang="en-US" sz="4800" b="1" i="1" dirty="0">
                <a:solidFill>
                  <a:prstClr val="white"/>
                </a:solidFill>
                <a:latin typeface="Times New Roman" pitchFamily="18" charset="0"/>
                <a:cs typeface="Times New Roman" pitchFamily="18" charset="0"/>
              </a:rPr>
              <a:t> </a:t>
            </a:r>
            <a:r>
              <a:rPr lang="en-US" sz="4800" b="1" i="1" dirty="0" err="1">
                <a:solidFill>
                  <a:prstClr val="white"/>
                </a:solidFill>
                <a:latin typeface="Times New Roman" pitchFamily="18" charset="0"/>
                <a:cs typeface="Times New Roman" pitchFamily="18" charset="0"/>
              </a:rPr>
              <a:t>lược</a:t>
            </a:r>
            <a:endParaRPr lang="en-US" sz="4800" b="1" i="1" dirty="0">
              <a:solidFill>
                <a:prstClr val="white"/>
              </a:solidFill>
              <a:latin typeface="Times New Roman" pitchFamily="18" charset="0"/>
              <a:cs typeface="Times New Roman" pitchFamily="18" charset="0"/>
            </a:endParaRPr>
          </a:p>
        </p:txBody>
      </p:sp>
      <p:sp>
        <p:nvSpPr>
          <p:cNvPr id="36" name="TextBox 35"/>
          <p:cNvSpPr txBox="1"/>
          <p:nvPr/>
        </p:nvSpPr>
        <p:spPr>
          <a:xfrm>
            <a:off x="666663" y="2211217"/>
            <a:ext cx="10636996" cy="1569660"/>
          </a:xfrm>
          <a:prstGeom prst="rect">
            <a:avLst/>
          </a:prstGeom>
          <a:solidFill>
            <a:schemeClr val="tx1">
              <a:alpha val="47000"/>
            </a:schemeClr>
          </a:solidFill>
        </p:spPr>
        <p:txBody>
          <a:bodyPr wrap="square" rtlCol="0">
            <a:spAutoFit/>
          </a:bodyPr>
          <a:lstStyle/>
          <a:p>
            <a:pPr lvl="0" algn="just"/>
            <a:r>
              <a:rPr lang="en-US" sz="4800" i="1" dirty="0">
                <a:solidFill>
                  <a:prstClr val="white"/>
                </a:solidFill>
                <a:latin typeface="Times New Roman" pitchFamily="18" charset="0"/>
                <a:cs typeface="Times New Roman" pitchFamily="18" charset="0"/>
              </a:rPr>
              <a:t>“</a:t>
            </a:r>
            <a:r>
              <a:rPr lang="en-US" sz="4800" i="1" dirty="0" err="1">
                <a:solidFill>
                  <a:prstClr val="white"/>
                </a:solidFill>
                <a:latin typeface="Times New Roman" pitchFamily="18" charset="0"/>
                <a:cs typeface="Times New Roman" pitchFamily="18" charset="0"/>
              </a:rPr>
              <a:t>Văn</a:t>
            </a:r>
            <a:r>
              <a:rPr lang="en-US" sz="4800" i="1" dirty="0">
                <a:solidFill>
                  <a:prstClr val="white"/>
                </a:solidFill>
                <a:latin typeface="Times New Roman" pitchFamily="18" charset="0"/>
                <a:cs typeface="Times New Roman" pitchFamily="18" charset="0"/>
              </a:rPr>
              <a:t> </a:t>
            </a:r>
            <a:r>
              <a:rPr lang="en-US" sz="4800" i="1" dirty="0" err="1">
                <a:solidFill>
                  <a:prstClr val="white"/>
                </a:solidFill>
                <a:latin typeface="Times New Roman" pitchFamily="18" charset="0"/>
                <a:cs typeface="Times New Roman" pitchFamily="18" charset="0"/>
              </a:rPr>
              <a:t>tế</a:t>
            </a:r>
            <a:r>
              <a:rPr lang="en-US" sz="4800" i="1" dirty="0">
                <a:solidFill>
                  <a:prstClr val="white"/>
                </a:solidFill>
                <a:latin typeface="Times New Roman" pitchFamily="18" charset="0"/>
                <a:cs typeface="Times New Roman" pitchFamily="18" charset="0"/>
              </a:rPr>
              <a:t> </a:t>
            </a:r>
            <a:r>
              <a:rPr lang="en-US" sz="4800" i="1" dirty="0" err="1">
                <a:solidFill>
                  <a:prstClr val="white"/>
                </a:solidFill>
                <a:latin typeface="Times New Roman" pitchFamily="18" charset="0"/>
                <a:cs typeface="Times New Roman" pitchFamily="18" charset="0"/>
              </a:rPr>
              <a:t>nghĩa</a:t>
            </a:r>
            <a:r>
              <a:rPr lang="en-US" sz="4800" i="1" dirty="0">
                <a:solidFill>
                  <a:prstClr val="white"/>
                </a:solidFill>
                <a:latin typeface="Times New Roman" pitchFamily="18" charset="0"/>
                <a:cs typeface="Times New Roman" pitchFamily="18" charset="0"/>
              </a:rPr>
              <a:t> </a:t>
            </a:r>
            <a:r>
              <a:rPr lang="en-US" sz="4800" i="1" dirty="0" err="1">
                <a:solidFill>
                  <a:prstClr val="white"/>
                </a:solidFill>
                <a:latin typeface="Times New Roman" pitchFamily="18" charset="0"/>
                <a:cs typeface="Times New Roman" pitchFamily="18" charset="0"/>
              </a:rPr>
              <a:t>sĩ</a:t>
            </a:r>
            <a:r>
              <a:rPr lang="en-US" sz="4800" i="1" dirty="0">
                <a:solidFill>
                  <a:prstClr val="white"/>
                </a:solidFill>
                <a:latin typeface="Times New Roman" pitchFamily="18" charset="0"/>
                <a:cs typeface="Times New Roman" pitchFamily="18" charset="0"/>
              </a:rPr>
              <a:t> </a:t>
            </a:r>
            <a:r>
              <a:rPr lang="en-US" sz="4800" i="1" dirty="0" err="1">
                <a:solidFill>
                  <a:prstClr val="white"/>
                </a:solidFill>
                <a:latin typeface="Times New Roman" pitchFamily="18" charset="0"/>
                <a:cs typeface="Times New Roman" pitchFamily="18" charset="0"/>
              </a:rPr>
              <a:t>Cần</a:t>
            </a:r>
            <a:r>
              <a:rPr lang="en-US" sz="4800" i="1" dirty="0">
                <a:solidFill>
                  <a:prstClr val="white"/>
                </a:solidFill>
                <a:latin typeface="Times New Roman" pitchFamily="18" charset="0"/>
                <a:cs typeface="Times New Roman" pitchFamily="18" charset="0"/>
              </a:rPr>
              <a:t> </a:t>
            </a:r>
            <a:r>
              <a:rPr lang="en-US" sz="4800" i="1" dirty="0" err="1">
                <a:solidFill>
                  <a:prstClr val="white"/>
                </a:solidFill>
                <a:latin typeface="Times New Roman" pitchFamily="18" charset="0"/>
                <a:cs typeface="Times New Roman" pitchFamily="18" charset="0"/>
              </a:rPr>
              <a:t>Giuộc</a:t>
            </a:r>
            <a:r>
              <a:rPr lang="en-US" sz="4800" i="1" dirty="0">
                <a:solidFill>
                  <a:prstClr val="white"/>
                </a:solidFill>
                <a:latin typeface="Times New Roman" pitchFamily="18" charset="0"/>
                <a:cs typeface="Times New Roman" pitchFamily="18" charset="0"/>
              </a:rPr>
              <a:t>” </a:t>
            </a:r>
            <a:r>
              <a:rPr lang="en-US" sz="4800" i="1" dirty="0" err="1">
                <a:solidFill>
                  <a:prstClr val="white"/>
                </a:solidFill>
                <a:latin typeface="Times New Roman" pitchFamily="18" charset="0"/>
                <a:cs typeface="Times New Roman" pitchFamily="18" charset="0"/>
              </a:rPr>
              <a:t>thuộc</a:t>
            </a:r>
            <a:r>
              <a:rPr lang="en-US" sz="4800" i="1" dirty="0">
                <a:solidFill>
                  <a:prstClr val="white"/>
                </a:solidFill>
                <a:latin typeface="Times New Roman" pitchFamily="18" charset="0"/>
                <a:cs typeface="Times New Roman" pitchFamily="18" charset="0"/>
              </a:rPr>
              <a:t> </a:t>
            </a:r>
            <a:r>
              <a:rPr lang="en-US" sz="4800" i="1" dirty="0" err="1">
                <a:solidFill>
                  <a:prstClr val="white"/>
                </a:solidFill>
                <a:latin typeface="Times New Roman" pitchFamily="18" charset="0"/>
                <a:cs typeface="Times New Roman" pitchFamily="18" charset="0"/>
              </a:rPr>
              <a:t>giai</a:t>
            </a:r>
            <a:r>
              <a:rPr lang="en-US" sz="4800" i="1" dirty="0">
                <a:solidFill>
                  <a:prstClr val="white"/>
                </a:solidFill>
                <a:latin typeface="Times New Roman" pitchFamily="18" charset="0"/>
                <a:cs typeface="Times New Roman" pitchFamily="18" charset="0"/>
              </a:rPr>
              <a:t> </a:t>
            </a:r>
            <a:r>
              <a:rPr lang="en-US" sz="4800" i="1" dirty="0" err="1">
                <a:solidFill>
                  <a:prstClr val="white"/>
                </a:solidFill>
                <a:latin typeface="Times New Roman" pitchFamily="18" charset="0"/>
                <a:cs typeface="Times New Roman" pitchFamily="18" charset="0"/>
              </a:rPr>
              <a:t>đoạn</a:t>
            </a:r>
            <a:r>
              <a:rPr lang="en-US" sz="4800" i="1" dirty="0">
                <a:solidFill>
                  <a:prstClr val="white"/>
                </a:solidFill>
                <a:latin typeface="Times New Roman" pitchFamily="18" charset="0"/>
                <a:cs typeface="Times New Roman" pitchFamily="18" charset="0"/>
              </a:rPr>
              <a:t> </a:t>
            </a:r>
            <a:r>
              <a:rPr lang="en-US" sz="4800" i="1" dirty="0" err="1">
                <a:solidFill>
                  <a:prstClr val="white"/>
                </a:solidFill>
                <a:latin typeface="Times New Roman" pitchFamily="18" charset="0"/>
                <a:cs typeface="Times New Roman" pitchFamily="18" charset="0"/>
              </a:rPr>
              <a:t>sáng</a:t>
            </a:r>
            <a:r>
              <a:rPr lang="en-US" sz="4800" i="1" dirty="0">
                <a:solidFill>
                  <a:prstClr val="white"/>
                </a:solidFill>
                <a:latin typeface="Times New Roman" pitchFamily="18" charset="0"/>
                <a:cs typeface="Times New Roman" pitchFamily="18" charset="0"/>
              </a:rPr>
              <a:t> </a:t>
            </a:r>
            <a:r>
              <a:rPr lang="en-US" sz="4800" i="1" dirty="0" err="1">
                <a:solidFill>
                  <a:prstClr val="white"/>
                </a:solidFill>
                <a:latin typeface="Times New Roman" pitchFamily="18" charset="0"/>
                <a:cs typeface="Times New Roman" pitchFamily="18" charset="0"/>
              </a:rPr>
              <a:t>tác</a:t>
            </a:r>
            <a:r>
              <a:rPr lang="en-US" sz="4800" i="1" dirty="0">
                <a:solidFill>
                  <a:prstClr val="white"/>
                </a:solidFill>
                <a:latin typeface="Times New Roman" pitchFamily="18" charset="0"/>
                <a:cs typeface="Times New Roman" pitchFamily="18" charset="0"/>
              </a:rPr>
              <a:t> </a:t>
            </a:r>
            <a:r>
              <a:rPr lang="en-US" sz="4800" i="1" dirty="0" err="1">
                <a:solidFill>
                  <a:prstClr val="white"/>
                </a:solidFill>
                <a:latin typeface="Times New Roman" pitchFamily="18" charset="0"/>
                <a:cs typeface="Times New Roman" pitchFamily="18" charset="0"/>
              </a:rPr>
              <a:t>nào</a:t>
            </a:r>
            <a:r>
              <a:rPr lang="en-US" sz="4800" dirty="0">
                <a:solidFill>
                  <a:prstClr val="white"/>
                </a:solidFill>
                <a:latin typeface="Times New Roman" pitchFamily="18" charset="0"/>
                <a:cs typeface="Times New Roman" pitchFamily="18" charset="0"/>
              </a:rPr>
              <a:t>?</a:t>
            </a:r>
            <a:endParaRPr lang="en-US" sz="4800" dirty="0">
              <a:solidFill>
                <a:prstClr val="white"/>
              </a:solidFill>
              <a:latin typeface="Times New Roman" pitchFamily="18" charset="0"/>
              <a:cs typeface="Times New Roman" pitchFamily="18" charset="0"/>
            </a:endParaRPr>
          </a:p>
        </p:txBody>
      </p:sp>
      <p:sp>
        <p:nvSpPr>
          <p:cNvPr id="2" name="TextBox 1"/>
          <p:cNvSpPr txBox="1"/>
          <p:nvPr/>
        </p:nvSpPr>
        <p:spPr>
          <a:xfrm>
            <a:off x="457211" y="4143969"/>
            <a:ext cx="3536951" cy="923330"/>
          </a:xfrm>
          <a:prstGeom prst="rect">
            <a:avLst/>
          </a:prstGeom>
          <a:noFill/>
        </p:spPr>
        <p:txBody>
          <a:bodyPr wrap="square" rtlCol="0">
            <a:spAutoFit/>
          </a:bodyPr>
          <a:lstStyle/>
          <a:p>
            <a:r>
              <a:rPr lang="en-US" sz="5400" i="1" u="sng" dirty="0" err="1">
                <a:solidFill>
                  <a:srgbClr val="C00000"/>
                </a:solidFill>
                <a:latin typeface="Times New Roman" pitchFamily="18" charset="0"/>
                <a:cs typeface="Times New Roman" pitchFamily="18" charset="0"/>
              </a:rPr>
              <a:t>Đáp</a:t>
            </a:r>
            <a:r>
              <a:rPr lang="en-US" sz="5400" i="1" u="sng" dirty="0">
                <a:solidFill>
                  <a:srgbClr val="C00000"/>
                </a:solidFill>
                <a:latin typeface="Times New Roman" pitchFamily="18" charset="0"/>
                <a:cs typeface="Times New Roman" pitchFamily="18" charset="0"/>
              </a:rPr>
              <a:t> </a:t>
            </a:r>
            <a:r>
              <a:rPr lang="en-US" sz="5400" i="1" u="sng" dirty="0" err="1">
                <a:solidFill>
                  <a:srgbClr val="C00000"/>
                </a:solidFill>
                <a:latin typeface="Times New Roman" pitchFamily="18" charset="0"/>
                <a:cs typeface="Times New Roman" pitchFamily="18" charset="0"/>
              </a:rPr>
              <a:t>án</a:t>
            </a:r>
            <a:r>
              <a:rPr lang="en-US" sz="5400" i="1" u="sng" dirty="0">
                <a:solidFill>
                  <a:srgbClr val="C000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0630927"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cstate="print"/>
          <a:srcRect/>
          <a:stretch>
            <a:fillRect/>
          </a:stretch>
        </p:blipFill>
        <p:spPr bwMode="auto">
          <a:xfrm>
            <a:off x="10722169" y="503559"/>
            <a:ext cx="1114507" cy="986803"/>
          </a:xfrm>
          <a:prstGeom prst="ellipse">
            <a:avLst/>
          </a:prstGeom>
          <a:ln>
            <a:noFill/>
          </a:ln>
          <a:effectLst>
            <a:softEdge rad="112500"/>
          </a:effectLst>
        </p:spPr>
      </p:pic>
      <p:sp>
        <p:nvSpPr>
          <p:cNvPr id="38" name="Hình chữ nhật 85"/>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0597733" y="170281"/>
            <a:ext cx="1363379"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0737855" y="620051"/>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9785" y="17767"/>
            <a:ext cx="1707491" cy="1710118"/>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cstate="print"/>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389617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057400" y="265230"/>
            <a:ext cx="4724400" cy="923330"/>
          </a:xfrm>
          <a:prstGeom prst="rect">
            <a:avLst/>
          </a:prstGeom>
          <a:noFill/>
        </p:spPr>
        <p:txBody>
          <a:bodyPr wrap="square" rtlCol="0">
            <a:spAutoFit/>
          </a:bodyPr>
          <a:lstStyle/>
          <a:p>
            <a:r>
              <a:rPr lang="en-US" sz="5400" dirty="0">
                <a:solidFill>
                  <a:srgbClr val="C00000"/>
                </a:solidFill>
                <a:latin typeface="Algerian" pitchFamily="82" charset="0"/>
              </a:rPr>
              <a:t>CÂU HỎI 4 </a:t>
            </a:r>
          </a:p>
        </p:txBody>
      </p:sp>
      <p:graphicFrame>
        <p:nvGraphicFramePr>
          <p:cNvPr id="34" name="Object 33"/>
          <p:cNvGraphicFramePr>
            <a:graphicFrameLocks noChangeAspect="1"/>
          </p:cNvGraphicFramePr>
          <p:nvPr>
            <p:extLst>
              <p:ext uri="{D42A27DB-BD31-4B8C-83A1-F6EECF244321}">
                <p14:modId xmlns:p14="http://schemas.microsoft.com/office/powerpoint/2010/main" val="649737990"/>
              </p:ext>
            </p:extLst>
          </p:nvPr>
        </p:nvGraphicFramePr>
        <p:xfrm>
          <a:off x="6318251" y="2371725"/>
          <a:ext cx="114300" cy="177800"/>
        </p:xfrm>
        <a:graphic>
          <a:graphicData uri="http://schemas.openxmlformats.org/presentationml/2006/ole">
            <mc:AlternateContent xmlns:mc="http://schemas.openxmlformats.org/markup-compatibility/2006">
              <mc:Choice xmlns:v="urn:schemas-microsoft-com:vml" Requires="v">
                <p:oleObj spid="_x0000_s4105" name="Equation" r:id="rId11" imgW="114102" imgH="177492" progId="Equation.DSMT4">
                  <p:embed/>
                </p:oleObj>
              </mc:Choice>
              <mc:Fallback>
                <p:oleObj name="Equation" r:id="rId11" imgW="114102" imgH="177492"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8251" y="23717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32472" y="5188821"/>
            <a:ext cx="5835969" cy="830997"/>
          </a:xfrm>
          <a:prstGeom prst="rect">
            <a:avLst/>
          </a:prstGeom>
          <a:solidFill>
            <a:schemeClr val="tx1">
              <a:alpha val="47000"/>
            </a:schemeClr>
          </a:solidFill>
        </p:spPr>
        <p:txBody>
          <a:bodyPr wrap="square" rtlCol="0">
            <a:spAutoFit/>
          </a:bodyPr>
          <a:lstStyle/>
          <a:p>
            <a:pPr algn="ctr"/>
            <a:r>
              <a:rPr lang="en-US" sz="4800" b="1" i="1" dirty="0" err="1" smtClean="0">
                <a:solidFill>
                  <a:prstClr val="white"/>
                </a:solidFill>
                <a:latin typeface="Times New Roman" pitchFamily="18" charset="0"/>
                <a:cs typeface="Times New Roman" pitchFamily="18" charset="0"/>
              </a:rPr>
              <a:t>Có</a:t>
            </a:r>
            <a:r>
              <a:rPr lang="en-US" sz="4800" b="1" i="1" dirty="0" smtClean="0">
                <a:solidFill>
                  <a:prstClr val="white"/>
                </a:solidFill>
                <a:latin typeface="Times New Roman" pitchFamily="18" charset="0"/>
                <a:cs typeface="Times New Roman" pitchFamily="18" charset="0"/>
              </a:rPr>
              <a:t> 4 </a:t>
            </a:r>
            <a:r>
              <a:rPr lang="en-US" sz="4800" b="1" i="1" dirty="0" err="1" smtClean="0">
                <a:solidFill>
                  <a:prstClr val="white"/>
                </a:solidFill>
                <a:latin typeface="Times New Roman" pitchFamily="18" charset="0"/>
                <a:cs typeface="Times New Roman" pitchFamily="18" charset="0"/>
              </a:rPr>
              <a:t>phần</a:t>
            </a:r>
            <a:endParaRPr lang="en-US" sz="4800" b="1" i="1" dirty="0">
              <a:solidFill>
                <a:prstClr val="white"/>
              </a:solidFill>
              <a:latin typeface="Times New Roman" pitchFamily="18" charset="0"/>
              <a:cs typeface="Times New Roman" pitchFamily="18" charset="0"/>
            </a:endParaRPr>
          </a:p>
        </p:txBody>
      </p:sp>
      <p:sp>
        <p:nvSpPr>
          <p:cNvPr id="36" name="TextBox 35"/>
          <p:cNvSpPr txBox="1"/>
          <p:nvPr/>
        </p:nvSpPr>
        <p:spPr>
          <a:xfrm>
            <a:off x="666663" y="2211209"/>
            <a:ext cx="10636996" cy="1569660"/>
          </a:xfrm>
          <a:prstGeom prst="rect">
            <a:avLst/>
          </a:prstGeom>
          <a:solidFill>
            <a:schemeClr val="tx1">
              <a:alpha val="47000"/>
            </a:schemeClr>
          </a:solidFill>
        </p:spPr>
        <p:txBody>
          <a:bodyPr wrap="square" rtlCol="0">
            <a:spAutoFit/>
          </a:bodyPr>
          <a:lstStyle/>
          <a:p>
            <a:pPr algn="just"/>
            <a:r>
              <a:rPr lang="en-US" sz="4800" i="1" dirty="0" err="1" smtClean="0">
                <a:solidFill>
                  <a:prstClr val="white"/>
                </a:solidFill>
                <a:latin typeface="Times New Roman" pitchFamily="18" charset="0"/>
                <a:cs typeface="Times New Roman" pitchFamily="18" charset="0"/>
              </a:rPr>
              <a:t>Bố</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cục</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của</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bài</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văn</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tế</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thường</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có</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mấy</a:t>
            </a:r>
            <a:r>
              <a:rPr lang="en-US" sz="4800" i="1" dirty="0" smtClean="0">
                <a:solidFill>
                  <a:prstClr val="white"/>
                </a:solidFill>
                <a:latin typeface="Times New Roman" pitchFamily="18" charset="0"/>
                <a:cs typeface="Times New Roman" pitchFamily="18" charset="0"/>
              </a:rPr>
              <a:t> </a:t>
            </a:r>
            <a:r>
              <a:rPr lang="en-US" sz="4800" i="1" dirty="0" err="1" smtClean="0">
                <a:solidFill>
                  <a:prstClr val="white"/>
                </a:solidFill>
                <a:latin typeface="Times New Roman" pitchFamily="18" charset="0"/>
                <a:cs typeface="Times New Roman" pitchFamily="18" charset="0"/>
              </a:rPr>
              <a:t>phần</a:t>
            </a:r>
            <a:r>
              <a:rPr lang="en-US" sz="4800" i="1" dirty="0" smtClean="0">
                <a:solidFill>
                  <a:prstClr val="white"/>
                </a:solidFill>
                <a:latin typeface="Times New Roman" pitchFamily="18" charset="0"/>
                <a:cs typeface="Times New Roman" pitchFamily="18" charset="0"/>
              </a:rPr>
              <a:t>?</a:t>
            </a:r>
            <a:endParaRPr lang="en-US" sz="4800" i="1" dirty="0">
              <a:solidFill>
                <a:prstClr val="white"/>
              </a:solidFill>
              <a:latin typeface="Times New Roman" pitchFamily="18" charset="0"/>
              <a:cs typeface="Times New Roman" pitchFamily="18" charset="0"/>
            </a:endParaRPr>
          </a:p>
        </p:txBody>
      </p:sp>
      <p:sp>
        <p:nvSpPr>
          <p:cNvPr id="2" name="TextBox 1"/>
          <p:cNvSpPr txBox="1"/>
          <p:nvPr/>
        </p:nvSpPr>
        <p:spPr>
          <a:xfrm>
            <a:off x="457211" y="4143969"/>
            <a:ext cx="3536951" cy="923330"/>
          </a:xfrm>
          <a:prstGeom prst="rect">
            <a:avLst/>
          </a:prstGeom>
          <a:noFill/>
        </p:spPr>
        <p:txBody>
          <a:bodyPr wrap="square" rtlCol="0">
            <a:spAutoFit/>
          </a:bodyPr>
          <a:lstStyle/>
          <a:p>
            <a:r>
              <a:rPr lang="en-US" sz="5400" i="1" u="sng" dirty="0" err="1">
                <a:solidFill>
                  <a:srgbClr val="C00000"/>
                </a:solidFill>
                <a:latin typeface="Times New Roman" pitchFamily="18" charset="0"/>
                <a:cs typeface="Times New Roman" pitchFamily="18" charset="0"/>
              </a:rPr>
              <a:t>Đáp</a:t>
            </a:r>
            <a:r>
              <a:rPr lang="en-US" sz="5400" i="1" u="sng" dirty="0">
                <a:solidFill>
                  <a:srgbClr val="C00000"/>
                </a:solidFill>
                <a:latin typeface="Times New Roman" pitchFamily="18" charset="0"/>
                <a:cs typeface="Times New Roman" pitchFamily="18" charset="0"/>
              </a:rPr>
              <a:t> </a:t>
            </a:r>
            <a:r>
              <a:rPr lang="en-US" sz="5400" i="1" u="sng" dirty="0" err="1">
                <a:solidFill>
                  <a:srgbClr val="C00000"/>
                </a:solidFill>
                <a:latin typeface="Times New Roman" pitchFamily="18" charset="0"/>
                <a:cs typeface="Times New Roman" pitchFamily="18" charset="0"/>
              </a:rPr>
              <a:t>án</a:t>
            </a:r>
            <a:r>
              <a:rPr lang="en-US" sz="5400" i="1" u="sng" dirty="0">
                <a:solidFill>
                  <a:srgbClr val="C00000"/>
                </a:solidFill>
                <a:latin typeface="Times New Roman" pitchFamily="18" charset="0"/>
                <a:cs typeface="Times New Roman"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0630927" y="628660"/>
            <a:ext cx="12969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cstate="print"/>
          <a:srcRect/>
          <a:stretch>
            <a:fillRect/>
          </a:stretch>
        </p:blipFill>
        <p:spPr bwMode="auto">
          <a:xfrm>
            <a:off x="10722169" y="503559"/>
            <a:ext cx="1114507" cy="986803"/>
          </a:xfrm>
          <a:prstGeom prst="ellipse">
            <a:avLst/>
          </a:prstGeom>
          <a:ln>
            <a:noFill/>
          </a:ln>
          <a:effectLst>
            <a:softEdge rad="112500"/>
          </a:effectLst>
        </p:spPr>
      </p:pic>
      <p:sp>
        <p:nvSpPr>
          <p:cNvPr id="38" name="Hình chữ nhật 85"/>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0597733" y="170281"/>
            <a:ext cx="1363379"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0597744" y="170281"/>
            <a:ext cx="1363377" cy="1653358"/>
          </a:xfrm>
          <a:prstGeom prst="rect">
            <a:avLst/>
          </a:prstGeom>
          <a:blipFill>
            <a:blip r:embed="rId15" cstate="print"/>
            <a:stretch>
              <a:fillRect/>
            </a:stretch>
          </a:blipFill>
          <a:ln w="25400" cap="flat" cmpd="sng" algn="ctr">
            <a:noFill/>
            <a:prstDash val="solid"/>
          </a:ln>
          <a:effectLst/>
        </p:spPr>
        <p:txBody>
          <a:bodyPr anchor="b"/>
          <a:lstStyle/>
          <a:p>
            <a:pPr algn="ctr">
              <a:defRPr/>
            </a:pPr>
            <a:r>
              <a:rPr lang="en-US" sz="66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0737855" y="609618"/>
            <a:ext cx="1083132"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9785" y="17767"/>
            <a:ext cx="1707491" cy="1710118"/>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cstate="print"/>
          <a:stretch>
            <a:fillRect/>
          </a:stretch>
        </p:blipFill>
        <p:spPr>
          <a:xfrm>
            <a:off x="11246595" y="6019800"/>
            <a:ext cx="609600" cy="609600"/>
          </a:xfrm>
          <a:prstGeom prst="rect">
            <a:avLst/>
          </a:prstGeom>
        </p:spPr>
      </p:pic>
    </p:spTree>
    <p:extLst>
      <p:ext uri="{BB962C8B-B14F-4D97-AF65-F5344CB8AC3E}">
        <p14:creationId xmlns:p14="http://schemas.microsoft.com/office/powerpoint/2010/main" val="32645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oạn bài Văn tế nghĩa sĩ Cần Giuộc - Phần 1: Tác giả Nguyễn Đình | My Alo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102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092261" y="630623"/>
            <a:ext cx="6794939" cy="1907627"/>
          </a:xfrm>
          <a:prstGeom prst="roundRect">
            <a:avLst/>
          </a:prstGeom>
          <a:solidFill>
            <a:schemeClr val="bg1"/>
          </a:solid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kern="0" dirty="0">
                <a:ln w="22225">
                  <a:solidFill>
                    <a:srgbClr val="3C9770"/>
                  </a:solidFill>
                  <a:prstDash val="solid"/>
                </a:ln>
                <a:solidFill>
                  <a:sysClr val="windowText" lastClr="000000"/>
                </a:solidFill>
                <a:latin typeface="Times New Roman" panose="02020603050405020304" pitchFamily="18" charset="0"/>
                <a:cs typeface="Times New Roman" panose="02020603050405020304" pitchFamily="18" charset="0"/>
              </a:rPr>
              <a:t>VĂN TẾ NGHĨA SĨ CẦN GIUỘC</a:t>
            </a:r>
          </a:p>
          <a:p>
            <a:pPr lvl="0" algn="ctr">
              <a:defRPr/>
            </a:pPr>
            <a:r>
              <a:rPr lang="en-US" sz="4000" b="1" i="1" kern="0" dirty="0">
                <a:ln w="22225">
                  <a:solidFill>
                    <a:srgbClr val="3C9770"/>
                  </a:solidFill>
                  <a:prstDash val="solid"/>
                </a:ln>
                <a:solidFill>
                  <a:srgbClr val="D97828">
                    <a:lumMod val="50000"/>
                  </a:srgbClr>
                </a:solidFill>
                <a:latin typeface="Times New Roman" panose="02020603050405020304" pitchFamily="18" charset="0"/>
                <a:cs typeface="Times New Roman" panose="02020603050405020304" pitchFamily="18" charset="0"/>
              </a:rPr>
              <a:t>                           </a:t>
            </a:r>
            <a:r>
              <a:rPr lang="en-US" sz="2800" b="1" i="1" kern="0" dirty="0" err="1">
                <a:ln w="12700">
                  <a:solidFill>
                    <a:srgbClr val="D97828"/>
                  </a:solidFill>
                  <a:prstDash val="solid"/>
                </a:ln>
                <a:solidFill>
                  <a:srgbClr val="D97828">
                    <a:lumMod val="50000"/>
                  </a:srgbClr>
                </a:solidFill>
                <a:latin typeface="Times New Roman" panose="02020603050405020304" pitchFamily="18" charset="0"/>
                <a:cs typeface="Times New Roman" panose="02020603050405020304" pitchFamily="18" charset="0"/>
              </a:rPr>
              <a:t>Nguyễn</a:t>
            </a:r>
            <a:r>
              <a:rPr lang="en-US" sz="2800" b="1" i="1" kern="0" dirty="0">
                <a:ln w="12700">
                  <a:solidFill>
                    <a:srgbClr val="D97828"/>
                  </a:solidFill>
                  <a:prstDash val="solid"/>
                </a:ln>
                <a:solidFill>
                  <a:srgbClr val="D97828">
                    <a:lumMod val="50000"/>
                  </a:srgbClr>
                </a:solidFill>
                <a:latin typeface="Times New Roman" panose="02020603050405020304" pitchFamily="18" charset="0"/>
                <a:cs typeface="Times New Roman" panose="02020603050405020304" pitchFamily="18" charset="0"/>
              </a:rPr>
              <a:t> </a:t>
            </a:r>
            <a:r>
              <a:rPr lang="en-US" sz="2800" b="1" i="1" kern="0" dirty="0" err="1">
                <a:ln w="12700">
                  <a:solidFill>
                    <a:srgbClr val="D97828"/>
                  </a:solidFill>
                  <a:prstDash val="solid"/>
                </a:ln>
                <a:solidFill>
                  <a:srgbClr val="D97828">
                    <a:lumMod val="50000"/>
                  </a:srgbClr>
                </a:solidFill>
                <a:latin typeface="Times New Roman" panose="02020603050405020304" pitchFamily="18" charset="0"/>
                <a:cs typeface="Times New Roman" panose="02020603050405020304" pitchFamily="18" charset="0"/>
              </a:rPr>
              <a:t>Đình</a:t>
            </a:r>
            <a:r>
              <a:rPr lang="en-US" sz="2800" b="1" i="1" kern="0" dirty="0">
                <a:ln w="12700">
                  <a:solidFill>
                    <a:srgbClr val="D97828"/>
                  </a:solidFill>
                  <a:prstDash val="solid"/>
                </a:ln>
                <a:solidFill>
                  <a:srgbClr val="D97828">
                    <a:lumMod val="50000"/>
                  </a:srgbClr>
                </a:solidFill>
                <a:latin typeface="Times New Roman" panose="02020603050405020304" pitchFamily="18" charset="0"/>
                <a:cs typeface="Times New Roman" panose="02020603050405020304" pitchFamily="18" charset="0"/>
              </a:rPr>
              <a:t> </a:t>
            </a:r>
            <a:r>
              <a:rPr lang="en-US" sz="2800" b="1" i="1" kern="0" dirty="0" err="1">
                <a:ln w="12700">
                  <a:solidFill>
                    <a:srgbClr val="D97828"/>
                  </a:solidFill>
                  <a:prstDash val="solid"/>
                </a:ln>
                <a:solidFill>
                  <a:srgbClr val="D97828">
                    <a:lumMod val="50000"/>
                  </a:srgbClr>
                </a:solidFill>
                <a:latin typeface="Times New Roman" panose="02020603050405020304" pitchFamily="18" charset="0"/>
                <a:cs typeface="Times New Roman" panose="02020603050405020304" pitchFamily="18" charset="0"/>
              </a:rPr>
              <a:t>Chiểu</a:t>
            </a:r>
            <a:endParaRPr lang="en-US" sz="2800" b="1" i="1" kern="0" dirty="0">
              <a:ln w="12700">
                <a:solidFill>
                  <a:srgbClr val="D97828"/>
                </a:solidFill>
                <a:prstDash val="solid"/>
              </a:ln>
              <a:solidFill>
                <a:srgbClr val="D97828">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944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903" y="5284119"/>
            <a:ext cx="10515600" cy="1325563"/>
          </a:xfrm>
        </p:spPr>
        <p:txBody>
          <a:bodyPr>
            <a:normAutofit/>
          </a:bodyPr>
          <a:lstStyle/>
          <a:p>
            <a:pPr algn="ctr"/>
            <a:r>
              <a:rPr lang="en-US" b="1" i="1" dirty="0" smtClean="0">
                <a:latin typeface="Times New Roman" pitchFamily="18" charset="0"/>
                <a:cs typeface="Times New Roman" pitchFamily="18" charset="0"/>
              </a:rPr>
              <a:t>PHẦN </a:t>
            </a:r>
            <a:r>
              <a:rPr lang="en-US" b="1" i="1" dirty="0" smtClean="0">
                <a:latin typeface="Times New Roman" pitchFamily="18" charset="0"/>
                <a:cs typeface="Times New Roman" pitchFamily="18" charset="0"/>
              </a:rPr>
              <a:t>II. TÁC PHẨM</a:t>
            </a:r>
            <a:endParaRPr lang="en-US" b="1" i="1" dirty="0">
              <a:latin typeface="Times New Roman" pitchFamily="18" charset="0"/>
              <a:cs typeface="Times New Roman" pitchFamily="18" charset="0"/>
            </a:endParaRPr>
          </a:p>
        </p:txBody>
      </p:sp>
      <p:pic>
        <p:nvPicPr>
          <p:cNvPr id="5" name="Picture 2" descr="Soạn bài Văn tế nghĩa sĩ Cần Giuộc - Phần 1: Tác giả Nguyễn Đình | My Alo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70" y="1056292"/>
            <a:ext cx="6708863" cy="376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43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i="1" dirty="0" err="1" smtClean="0">
                <a:solidFill>
                  <a:srgbClr val="C00000"/>
                </a:solidFill>
                <a:latin typeface="Times New Roman" pitchFamily="18" charset="0"/>
                <a:cs typeface="Times New Roman" pitchFamily="18" charset="0"/>
              </a:rPr>
              <a:t>Cấu</a:t>
            </a:r>
            <a:r>
              <a:rPr lang="en-US" sz="5400" b="1" i="1" dirty="0" smtClean="0">
                <a:solidFill>
                  <a:srgbClr val="C00000"/>
                </a:solidFill>
                <a:latin typeface="Times New Roman" pitchFamily="18" charset="0"/>
                <a:cs typeface="Times New Roman" pitchFamily="18" charset="0"/>
              </a:rPr>
              <a:t> </a:t>
            </a:r>
            <a:r>
              <a:rPr lang="en-US" sz="5400" b="1" i="1" dirty="0" err="1" smtClean="0">
                <a:solidFill>
                  <a:srgbClr val="C00000"/>
                </a:solidFill>
                <a:latin typeface="Times New Roman" pitchFamily="18" charset="0"/>
                <a:cs typeface="Times New Roman" pitchFamily="18" charset="0"/>
              </a:rPr>
              <a:t>trúc</a:t>
            </a:r>
            <a:r>
              <a:rPr lang="en-US" sz="5400" b="1" i="1" dirty="0" smtClean="0">
                <a:solidFill>
                  <a:srgbClr val="C00000"/>
                </a:solidFill>
                <a:latin typeface="Times New Roman" pitchFamily="18" charset="0"/>
                <a:cs typeface="Times New Roman" pitchFamily="18" charset="0"/>
              </a:rPr>
              <a:t> </a:t>
            </a:r>
            <a:r>
              <a:rPr lang="en-US" sz="5400" b="1" i="1" dirty="0" err="1" smtClean="0">
                <a:solidFill>
                  <a:srgbClr val="C00000"/>
                </a:solidFill>
                <a:latin typeface="Times New Roman" pitchFamily="18" charset="0"/>
                <a:cs typeface="Times New Roman" pitchFamily="18" charset="0"/>
              </a:rPr>
              <a:t>bài</a:t>
            </a:r>
            <a:r>
              <a:rPr lang="en-US" sz="5400" b="1" i="1" dirty="0" smtClean="0">
                <a:solidFill>
                  <a:srgbClr val="C00000"/>
                </a:solidFill>
                <a:latin typeface="Times New Roman" pitchFamily="18" charset="0"/>
                <a:cs typeface="Times New Roman" pitchFamily="18" charset="0"/>
              </a:rPr>
              <a:t> </a:t>
            </a:r>
            <a:r>
              <a:rPr lang="en-US" sz="5400" b="1" i="1" dirty="0" err="1" smtClean="0">
                <a:solidFill>
                  <a:srgbClr val="C00000"/>
                </a:solidFill>
                <a:latin typeface="Times New Roman" pitchFamily="18" charset="0"/>
                <a:cs typeface="Times New Roman" pitchFamily="18" charset="0"/>
              </a:rPr>
              <a:t>học</a:t>
            </a:r>
            <a:endParaRPr lang="en-US" sz="5400" b="1" i="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marL="571500" indent="-571500">
              <a:lnSpc>
                <a:spcPct val="150000"/>
              </a:lnSpc>
              <a:buAutoNum type="romanUcPeriod"/>
            </a:pPr>
            <a:r>
              <a:rPr lang="en-US" sz="3600" b="1" i="1" dirty="0" err="1" smtClean="0">
                <a:solidFill>
                  <a:srgbClr val="002060"/>
                </a:solidFill>
                <a:latin typeface="Times New Roman" pitchFamily="18" charset="0"/>
                <a:cs typeface="Times New Roman" pitchFamily="18" charset="0"/>
              </a:rPr>
              <a:t>Tìm</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hiểu</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chung</a:t>
            </a:r>
            <a:endParaRPr lang="en-US" sz="3600" b="1" i="1" dirty="0" smtClean="0">
              <a:solidFill>
                <a:srgbClr val="002060"/>
              </a:solidFill>
              <a:latin typeface="Times New Roman" pitchFamily="18" charset="0"/>
              <a:cs typeface="Times New Roman" pitchFamily="18" charset="0"/>
            </a:endParaRPr>
          </a:p>
          <a:p>
            <a:pPr marL="571500" indent="-571500">
              <a:lnSpc>
                <a:spcPct val="150000"/>
              </a:lnSpc>
              <a:buAutoNum type="romanUcPeriod"/>
            </a:pPr>
            <a:r>
              <a:rPr lang="en-US" sz="3600" b="1" i="1" dirty="0" err="1" smtClean="0">
                <a:solidFill>
                  <a:srgbClr val="002060"/>
                </a:solidFill>
                <a:latin typeface="Times New Roman" pitchFamily="18" charset="0"/>
                <a:cs typeface="Times New Roman" pitchFamily="18" charset="0"/>
              </a:rPr>
              <a:t>Đọc</a:t>
            </a:r>
            <a:r>
              <a:rPr lang="en-US" sz="3600" b="1" i="1" dirty="0" smtClean="0">
                <a:solidFill>
                  <a:srgbClr val="002060"/>
                </a:solidFill>
                <a:latin typeface="Times New Roman" pitchFamily="18" charset="0"/>
                <a:cs typeface="Times New Roman" pitchFamily="18" charset="0"/>
              </a:rPr>
              <a:t> - </a:t>
            </a:r>
            <a:r>
              <a:rPr lang="en-US" sz="3600" b="1" i="1" dirty="0" err="1" smtClean="0">
                <a:solidFill>
                  <a:srgbClr val="002060"/>
                </a:solidFill>
                <a:latin typeface="Times New Roman" pitchFamily="18" charset="0"/>
                <a:cs typeface="Times New Roman" pitchFamily="18" charset="0"/>
              </a:rPr>
              <a:t>hiểu</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văn</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bản</a:t>
            </a:r>
            <a:endParaRPr lang="en-US" sz="3600" b="1" i="1" dirty="0" smtClean="0">
              <a:solidFill>
                <a:srgbClr val="002060"/>
              </a:solidFill>
              <a:latin typeface="Times New Roman" pitchFamily="18" charset="0"/>
              <a:cs typeface="Times New Roman" pitchFamily="18" charset="0"/>
            </a:endParaRPr>
          </a:p>
          <a:p>
            <a:pPr marL="571500" indent="-571500">
              <a:lnSpc>
                <a:spcPct val="150000"/>
              </a:lnSpc>
              <a:buAutoNum type="romanUcPeriod"/>
            </a:pPr>
            <a:r>
              <a:rPr lang="en-US" sz="3600" b="1" i="1" dirty="0" err="1" smtClean="0">
                <a:solidFill>
                  <a:srgbClr val="002060"/>
                </a:solidFill>
                <a:latin typeface="Times New Roman" pitchFamily="18" charset="0"/>
                <a:cs typeface="Times New Roman" pitchFamily="18" charset="0"/>
              </a:rPr>
              <a:t>Tổng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kết</a:t>
            </a:r>
            <a:endParaRPr lang="en-US" sz="3600" b="1" i="1" dirty="0" smtClean="0">
              <a:solidFill>
                <a:srgbClr val="002060"/>
              </a:solidFill>
              <a:latin typeface="Times New Roman" pitchFamily="18" charset="0"/>
              <a:cs typeface="Times New Roman" pitchFamily="18" charset="0"/>
            </a:endParaRPr>
          </a:p>
          <a:p>
            <a:pPr marL="571500" indent="-571500">
              <a:lnSpc>
                <a:spcPct val="150000"/>
              </a:lnSpc>
              <a:buAutoNum type="romanUcPeriod"/>
            </a:pP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Luyện</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tập</a:t>
            </a:r>
            <a:endParaRPr lang="en-US" sz="3600" b="1" i="1" dirty="0" smtClean="0">
              <a:solidFill>
                <a:srgbClr val="002060"/>
              </a:solidFill>
              <a:latin typeface="Times New Roman" pitchFamily="18" charset="0"/>
              <a:cs typeface="Times New Roman" pitchFamily="18" charset="0"/>
            </a:endParaRPr>
          </a:p>
          <a:p>
            <a:pPr marL="571500" indent="-571500">
              <a:lnSpc>
                <a:spcPct val="150000"/>
              </a:lnSpc>
              <a:buAutoNum type="romanUcPeriod"/>
            </a:pPr>
            <a:r>
              <a:rPr lang="en-US" sz="3600" b="1" i="1" dirty="0" err="1" smtClean="0">
                <a:solidFill>
                  <a:srgbClr val="002060"/>
                </a:solidFill>
                <a:latin typeface="Times New Roman" pitchFamily="18" charset="0"/>
                <a:cs typeface="Times New Roman" pitchFamily="18" charset="0"/>
              </a:rPr>
              <a:t>Vận</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dụng</a:t>
            </a:r>
            <a:endParaRPr lang="en-US" sz="3600" b="1" i="1" dirty="0">
              <a:solidFill>
                <a:srgbClr val="002060"/>
              </a:solidFill>
              <a:latin typeface="Times New Roman" pitchFamily="18" charset="0"/>
              <a:cs typeface="Times New Roman" pitchFamily="18" charset="0"/>
            </a:endParaRPr>
          </a:p>
        </p:txBody>
      </p:sp>
      <p:pic>
        <p:nvPicPr>
          <p:cNvPr id="6146" name="Picture 2" descr="VĂN LỚP 11- PHÂN TÍCH TÁC PHẨM VĂN TẾ NGHĨA SĨ CẦN GIUỘC | My Alo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335" y="2096810"/>
            <a:ext cx="5806965" cy="3484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34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2431</Words>
  <Application>Microsoft Office PowerPoint</Application>
  <PresentationFormat>Custom</PresentationFormat>
  <Paragraphs>271</Paragraphs>
  <Slides>40</Slides>
  <Notes>4</Notes>
  <HiddenSlides>0</HiddenSlides>
  <MMClips>5</MMClips>
  <ScaleCrop>false</ScaleCrop>
  <HeadingPairs>
    <vt:vector size="8" baseType="variant">
      <vt:variant>
        <vt:lpstr>Fonts Used</vt:lpstr>
      </vt:variant>
      <vt:variant>
        <vt:i4>11</vt:i4>
      </vt:variant>
      <vt:variant>
        <vt:lpstr>Theme</vt:lpstr>
      </vt:variant>
      <vt:variant>
        <vt:i4>10</vt:i4>
      </vt:variant>
      <vt:variant>
        <vt:lpstr>Embedded OLE Servers</vt:lpstr>
      </vt:variant>
      <vt:variant>
        <vt:i4>1</vt:i4>
      </vt:variant>
      <vt:variant>
        <vt:lpstr>Slide Titles</vt:lpstr>
      </vt:variant>
      <vt:variant>
        <vt:i4>40</vt:i4>
      </vt:variant>
    </vt:vector>
  </HeadingPairs>
  <TitlesOfParts>
    <vt:vector size="62" baseType="lpstr">
      <vt:lpstr>Arial</vt:lpstr>
      <vt:lpstr>Wingdings</vt:lpstr>
      <vt:lpstr>Times New Roman</vt:lpstr>
      <vt:lpstr>Tahoma</vt:lpstr>
      <vt:lpstr>Arial Black</vt:lpstr>
      <vt:lpstr>Calibri Light</vt:lpstr>
      <vt:lpstr>Symbol</vt:lpstr>
      <vt:lpstr>Calibri</vt:lpstr>
      <vt:lpstr>Wingdings 3</vt:lpstr>
      <vt:lpstr>Algerian</vt:lpstr>
      <vt:lpstr>Garamond</vt:lpstr>
      <vt:lpstr>Office Theme</vt:lpstr>
      <vt:lpstr>2_295TGp_education_light_ani</vt:lpstr>
      <vt:lpstr>2_Office Theme</vt:lpstr>
      <vt:lpstr>3_Office Theme</vt:lpstr>
      <vt:lpstr>4_Office Theme</vt:lpstr>
      <vt:lpstr>Organic</vt:lpstr>
      <vt:lpstr>1_Office Theme</vt:lpstr>
      <vt:lpstr>8_Office Theme</vt:lpstr>
      <vt:lpstr>5_Office Theme</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II. TÁC PHẨM</vt:lpstr>
      <vt:lpstr>Cấu trúc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Windows User</cp:lastModifiedBy>
  <cp:revision>44</cp:revision>
  <dcterms:created xsi:type="dcterms:W3CDTF">2018-05-24T12:43:45Z</dcterms:created>
  <dcterms:modified xsi:type="dcterms:W3CDTF">2021-04-16T06:01:45Z</dcterms:modified>
</cp:coreProperties>
</file>